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3"/>
  </p:notesMasterIdLst>
  <p:sldIdLst>
    <p:sldId id="256" r:id="rId2"/>
    <p:sldId id="257" r:id="rId3"/>
    <p:sldId id="259" r:id="rId4"/>
    <p:sldId id="260" r:id="rId5"/>
    <p:sldId id="290" r:id="rId6"/>
    <p:sldId id="262" r:id="rId7"/>
    <p:sldId id="289" r:id="rId8"/>
    <p:sldId id="293" r:id="rId9"/>
    <p:sldId id="265" r:id="rId10"/>
    <p:sldId id="297" r:id="rId11"/>
    <p:sldId id="300" r:id="rId12"/>
    <p:sldId id="321" r:id="rId13"/>
    <p:sldId id="317" r:id="rId14"/>
    <p:sldId id="319" r:id="rId15"/>
    <p:sldId id="311" r:id="rId16"/>
    <p:sldId id="298" r:id="rId17"/>
    <p:sldId id="302" r:id="rId18"/>
    <p:sldId id="305" r:id="rId19"/>
    <p:sldId id="306" r:id="rId20"/>
    <p:sldId id="320" r:id="rId21"/>
    <p:sldId id="299" r:id="rId22"/>
    <p:sldId id="303" r:id="rId23"/>
    <p:sldId id="308" r:id="rId24"/>
    <p:sldId id="314" r:id="rId25"/>
    <p:sldId id="309" r:id="rId26"/>
    <p:sldId id="313" r:id="rId27"/>
    <p:sldId id="277" r:id="rId28"/>
    <p:sldId id="315" r:id="rId29"/>
    <p:sldId id="316" r:id="rId30"/>
    <p:sldId id="322" r:id="rId31"/>
    <p:sldId id="258"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2153" autoAdjust="0"/>
  </p:normalViewPr>
  <p:slideViewPr>
    <p:cSldViewPr snapToGrid="0">
      <p:cViewPr varScale="1">
        <p:scale>
          <a:sx n="68" d="100"/>
          <a:sy n="68" d="100"/>
        </p:scale>
        <p:origin x="2112" y="6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7E4F6C-319F-4EE3-A91D-A67979809716}" type="datetimeFigureOut">
              <a:rPr lang="en-US" smtClean="0"/>
              <a:t>11/8/2017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44317A-13DC-4832-8667-51F7941B853C}" type="slidenum">
              <a:rPr lang="en-US" smtClean="0"/>
              <a:t>‹#›</a:t>
            </a:fld>
            <a:endParaRPr lang="en-US"/>
          </a:p>
        </p:txBody>
      </p:sp>
    </p:spTree>
    <p:extLst>
      <p:ext uri="{BB962C8B-B14F-4D97-AF65-F5344CB8AC3E}">
        <p14:creationId xmlns:p14="http://schemas.microsoft.com/office/powerpoint/2010/main" val="1651892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Good afternoon everybody, I am Jordan from the Chinese university of Hong Kong. Today I will talk about Clock-Aware UltraScale FPGA Placement with Machine Learning Routability Prediction. </a:t>
            </a:r>
          </a:p>
        </p:txBody>
      </p:sp>
      <p:sp>
        <p:nvSpPr>
          <p:cNvPr id="4" name="Slide Number Placeholder 3"/>
          <p:cNvSpPr>
            <a:spLocks noGrp="1"/>
          </p:cNvSpPr>
          <p:nvPr>
            <p:ph type="sldNum" sz="quarter" idx="10"/>
          </p:nvPr>
        </p:nvSpPr>
        <p:spPr/>
        <p:txBody>
          <a:bodyPr/>
          <a:lstStyle/>
          <a:p>
            <a:fld id="{8744317A-13DC-4832-8667-51F7941B853C}" type="slidenum">
              <a:rPr lang="en-US" smtClean="0"/>
              <a:t>1</a:t>
            </a:fld>
            <a:endParaRPr lang="en-US"/>
          </a:p>
        </p:txBody>
      </p:sp>
    </p:spTree>
    <p:extLst>
      <p:ext uri="{BB962C8B-B14F-4D97-AF65-F5344CB8AC3E}">
        <p14:creationId xmlns:p14="http://schemas.microsoft.com/office/powerpoint/2010/main" val="31131130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kern="1200" dirty="0">
                <a:solidFill>
                  <a:schemeClr val="tx1"/>
                </a:solidFill>
                <a:effectLst/>
                <a:latin typeface="+mn-lt"/>
                <a:ea typeface="+mn-ea"/>
                <a:cs typeface="+mn-cs"/>
              </a:rPr>
              <a:t>Our two step clock constraints legalization consists of clock region planning and half column legalization</a:t>
            </a:r>
          </a:p>
        </p:txBody>
      </p:sp>
      <p:sp>
        <p:nvSpPr>
          <p:cNvPr id="4" name="Slide Number Placeholder 3"/>
          <p:cNvSpPr>
            <a:spLocks noGrp="1"/>
          </p:cNvSpPr>
          <p:nvPr>
            <p:ph type="sldNum" sz="quarter" idx="10"/>
          </p:nvPr>
        </p:nvSpPr>
        <p:spPr/>
        <p:txBody>
          <a:bodyPr/>
          <a:lstStyle/>
          <a:p>
            <a:fld id="{8744317A-13DC-4832-8667-51F7941B853C}" type="slidenum">
              <a:rPr lang="en-US" smtClean="0"/>
              <a:t>10</a:t>
            </a:fld>
            <a:endParaRPr lang="en-US"/>
          </a:p>
        </p:txBody>
      </p:sp>
    </p:spTree>
    <p:extLst>
      <p:ext uri="{BB962C8B-B14F-4D97-AF65-F5344CB8AC3E}">
        <p14:creationId xmlns:p14="http://schemas.microsoft.com/office/powerpoint/2010/main" val="28431459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Before talking about details of our algorithms, I will first explain what are the clock constraints in UltraScale FPGAs. The chip is divided into clock region which are further divided into half columns. As you can see from this figure. This is a clock net. A clock net is said to be inside a clock region if its clock region overlaps with the region. However, for half column, a clock net is inside it if one of its loads is inside the column.</a:t>
            </a:r>
          </a:p>
          <a:p>
            <a:pPr lvl="0"/>
            <a:r>
              <a:rPr lang="en-US" sz="1200" kern="1200" dirty="0">
                <a:solidFill>
                  <a:schemeClr val="tx1"/>
                </a:solidFill>
                <a:effectLst/>
                <a:latin typeface="+mn-lt"/>
                <a:ea typeface="+mn-ea"/>
                <a:cs typeface="+mn-cs"/>
              </a:rPr>
              <a:t>As mentions before, clock region planning will remove all the lock region violations after global placement while half column legalization will remove all the half column violations after normal legalization</a:t>
            </a:r>
          </a:p>
          <a:p>
            <a:endParaRPr lang="en-US" dirty="0"/>
          </a:p>
        </p:txBody>
      </p:sp>
      <p:sp>
        <p:nvSpPr>
          <p:cNvPr id="4" name="Slide Number Placeholder 3"/>
          <p:cNvSpPr>
            <a:spLocks noGrp="1"/>
          </p:cNvSpPr>
          <p:nvPr>
            <p:ph type="sldNum" sz="quarter" idx="10"/>
          </p:nvPr>
        </p:nvSpPr>
        <p:spPr/>
        <p:txBody>
          <a:bodyPr/>
          <a:lstStyle/>
          <a:p>
            <a:fld id="{8744317A-13DC-4832-8667-51F7941B853C}" type="slidenum">
              <a:rPr lang="en-US" smtClean="0"/>
              <a:t>11</a:t>
            </a:fld>
            <a:endParaRPr lang="en-US"/>
          </a:p>
        </p:txBody>
      </p:sp>
    </p:spTree>
    <p:extLst>
      <p:ext uri="{BB962C8B-B14F-4D97-AF65-F5344CB8AC3E}">
        <p14:creationId xmlns:p14="http://schemas.microsoft.com/office/powerpoint/2010/main" val="41800546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main idea of our clock region planning is to assign a bounding box to each cell according to its clocks such that the cell will not cause any violation as long as it stays in its box.  Our object is to remove the violations with minimum disturbance to the global placement result. To remove the violation, we will iteratively shrink the bounding box of each clock. Each time, we will shrink the BB of the clock in the most overflowed clock region such that it induces smallest displacement. Following is an illustrative example. </a:t>
            </a:r>
            <a:endParaRPr lang="en-US" dirty="0"/>
          </a:p>
        </p:txBody>
      </p:sp>
      <p:sp>
        <p:nvSpPr>
          <p:cNvPr id="4" name="Slide Number Placeholder 3"/>
          <p:cNvSpPr>
            <a:spLocks noGrp="1"/>
          </p:cNvSpPr>
          <p:nvPr>
            <p:ph type="sldNum" sz="quarter" idx="10"/>
          </p:nvPr>
        </p:nvSpPr>
        <p:spPr/>
        <p:txBody>
          <a:bodyPr/>
          <a:lstStyle/>
          <a:p>
            <a:fld id="{8744317A-13DC-4832-8667-51F7941B853C}" type="slidenum">
              <a:rPr lang="en-US" smtClean="0"/>
              <a:t>12</a:t>
            </a:fld>
            <a:endParaRPr lang="en-US"/>
          </a:p>
        </p:txBody>
      </p:sp>
    </p:spTree>
    <p:extLst>
      <p:ext uri="{BB962C8B-B14F-4D97-AF65-F5344CB8AC3E}">
        <p14:creationId xmlns:p14="http://schemas.microsoft.com/office/powerpoint/2010/main" val="23740189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main idea of our clock region planning is to assign a bounding box to each cell according to its clocks such that the cell will not cause any violation as long as it stays in its box.  Our object is to remove the violations with minimum disturbance to the global placement result. To remove the violation, we will iteratively shrink the bounding box of each clock. Each time, we will shrink the BB of the clock in the most overflowed clock region such that it induces smallest displacement. Following is an illustrative example. </a:t>
            </a:r>
            <a:endParaRPr lang="en-US" dirty="0"/>
          </a:p>
        </p:txBody>
      </p:sp>
      <p:sp>
        <p:nvSpPr>
          <p:cNvPr id="4" name="Slide Number Placeholder 3"/>
          <p:cNvSpPr>
            <a:spLocks noGrp="1"/>
          </p:cNvSpPr>
          <p:nvPr>
            <p:ph type="sldNum" sz="quarter" idx="10"/>
          </p:nvPr>
        </p:nvSpPr>
        <p:spPr/>
        <p:txBody>
          <a:bodyPr/>
          <a:lstStyle/>
          <a:p>
            <a:fld id="{8744317A-13DC-4832-8667-51F7941B853C}" type="slidenum">
              <a:rPr lang="en-US" smtClean="0"/>
              <a:t>13</a:t>
            </a:fld>
            <a:endParaRPr lang="en-US"/>
          </a:p>
        </p:txBody>
      </p:sp>
    </p:spTree>
    <p:extLst>
      <p:ext uri="{BB962C8B-B14F-4D97-AF65-F5344CB8AC3E}">
        <p14:creationId xmlns:p14="http://schemas.microsoft.com/office/powerpoint/2010/main" val="10954877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Since the disturbance to the global placement is mostly affected by the size of the bounding box, if each bounding box can be the whole chip, there will be no disadvantage. So, we will iteratively expand the bounding box of each clock after shrink stage. Each time, we will only increase the width/height of the clock BB with highest cell density by 1 unit. Following is an illustrative example.</a:t>
            </a:r>
          </a:p>
          <a:p>
            <a:endParaRPr lang="en-US" dirty="0"/>
          </a:p>
        </p:txBody>
      </p:sp>
      <p:sp>
        <p:nvSpPr>
          <p:cNvPr id="4" name="Slide Number Placeholder 3"/>
          <p:cNvSpPr>
            <a:spLocks noGrp="1"/>
          </p:cNvSpPr>
          <p:nvPr>
            <p:ph type="sldNum" sz="quarter" idx="10"/>
          </p:nvPr>
        </p:nvSpPr>
        <p:spPr/>
        <p:txBody>
          <a:bodyPr/>
          <a:lstStyle/>
          <a:p>
            <a:fld id="{8744317A-13DC-4832-8667-51F7941B853C}" type="slidenum">
              <a:rPr lang="en-US" smtClean="0"/>
              <a:t>14</a:t>
            </a:fld>
            <a:endParaRPr lang="en-US"/>
          </a:p>
        </p:txBody>
      </p:sp>
    </p:spTree>
    <p:extLst>
      <p:ext uri="{BB962C8B-B14F-4D97-AF65-F5344CB8AC3E}">
        <p14:creationId xmlns:p14="http://schemas.microsoft.com/office/powerpoint/2010/main" val="25045275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second step of our clock constraint legalization is half column legalization. After it, we forbid all the move that will induce new violations. We will iteratively select the most overflow column and remove the clock such that the smallest displacement is induced. To be specific, each load of the clock will be moved to its nearest site in another half column.</a:t>
            </a:r>
            <a:endParaRPr lang="en-US" dirty="0"/>
          </a:p>
        </p:txBody>
      </p:sp>
      <p:sp>
        <p:nvSpPr>
          <p:cNvPr id="4" name="Slide Number Placeholder 3"/>
          <p:cNvSpPr>
            <a:spLocks noGrp="1"/>
          </p:cNvSpPr>
          <p:nvPr>
            <p:ph type="sldNum" sz="quarter" idx="10"/>
          </p:nvPr>
        </p:nvSpPr>
        <p:spPr/>
        <p:txBody>
          <a:bodyPr/>
          <a:lstStyle/>
          <a:p>
            <a:fld id="{8744317A-13DC-4832-8667-51F7941B853C}" type="slidenum">
              <a:rPr lang="en-US" smtClean="0"/>
              <a:t>15</a:t>
            </a:fld>
            <a:endParaRPr lang="en-US"/>
          </a:p>
        </p:txBody>
      </p:sp>
    </p:spTree>
    <p:extLst>
      <p:ext uri="{BB962C8B-B14F-4D97-AF65-F5344CB8AC3E}">
        <p14:creationId xmlns:p14="http://schemas.microsoft.com/office/powerpoint/2010/main" val="26013895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kern="1200" dirty="0">
                <a:solidFill>
                  <a:schemeClr val="tx1"/>
                </a:solidFill>
                <a:effectLst/>
                <a:latin typeface="+mn-lt"/>
                <a:ea typeface="+mn-ea"/>
                <a:cs typeface="+mn-cs"/>
              </a:rPr>
              <a:t>Next, I will talk about a detailed placement technique we use in this work which is chain move. </a:t>
            </a:r>
          </a:p>
        </p:txBody>
      </p:sp>
      <p:sp>
        <p:nvSpPr>
          <p:cNvPr id="4" name="Slide Number Placeholder 3"/>
          <p:cNvSpPr>
            <a:spLocks noGrp="1"/>
          </p:cNvSpPr>
          <p:nvPr>
            <p:ph type="sldNum" sz="quarter" idx="10"/>
          </p:nvPr>
        </p:nvSpPr>
        <p:spPr/>
        <p:txBody>
          <a:bodyPr/>
          <a:lstStyle/>
          <a:p>
            <a:fld id="{8744317A-13DC-4832-8667-51F7941B853C}" type="slidenum">
              <a:rPr lang="en-US" smtClean="0"/>
              <a:t>16</a:t>
            </a:fld>
            <a:endParaRPr lang="en-US"/>
          </a:p>
        </p:txBody>
      </p:sp>
    </p:spTree>
    <p:extLst>
      <p:ext uri="{BB962C8B-B14F-4D97-AF65-F5344CB8AC3E}">
        <p14:creationId xmlns:p14="http://schemas.microsoft.com/office/powerpoint/2010/main" val="19257112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motivation of chain move in our work is to remove the quality loss due to sequential placement. As shown in this figure, it will generate a sequence of cell moves such that all of cells involved are legal after the move and the objective is improved. This chain is found by a DFS-based algorithm. Basically, start with a cell, it will try to move it to its candidate sites. If it’s not successful, it will remove one of the cells in the candidate sites in order to move in. The removed cell becomes the next cell to be moved. The search end if the cell can be moved to its candidate sites without removing the cell. To balance quality and runtime, we limit the number of trials of each cell and the length of the chain. The Objective is optimized by selecting the candidate sites of each cell, which I will explain later with examples.</a:t>
            </a:r>
            <a:endParaRPr lang="en-US" dirty="0"/>
          </a:p>
        </p:txBody>
      </p:sp>
      <p:sp>
        <p:nvSpPr>
          <p:cNvPr id="4" name="Slide Number Placeholder 3"/>
          <p:cNvSpPr>
            <a:spLocks noGrp="1"/>
          </p:cNvSpPr>
          <p:nvPr>
            <p:ph type="sldNum" sz="quarter" idx="10"/>
          </p:nvPr>
        </p:nvSpPr>
        <p:spPr/>
        <p:txBody>
          <a:bodyPr/>
          <a:lstStyle/>
          <a:p>
            <a:fld id="{8744317A-13DC-4832-8667-51F7941B853C}" type="slidenum">
              <a:rPr lang="en-US" smtClean="0"/>
              <a:t>17</a:t>
            </a:fld>
            <a:endParaRPr lang="en-US"/>
          </a:p>
        </p:txBody>
      </p:sp>
    </p:spTree>
    <p:extLst>
      <p:ext uri="{BB962C8B-B14F-4D97-AF65-F5344CB8AC3E}">
        <p14:creationId xmlns:p14="http://schemas.microsoft.com/office/powerpoint/2010/main" val="20920139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As mentioned before, Chain move is used in legalization and detail placement to optimize displacement and wirelength respectively. There are two objectives in legalization, one is max displacement and the other is avg. displacement. Max displacement mode is invoked when the displacement of a cell is larger than a threshold. And the resulted chain move should satisfy the following. … as you can see from the figure.</a:t>
            </a:r>
          </a:p>
          <a:p>
            <a:endParaRPr lang="en-US" dirty="0"/>
          </a:p>
        </p:txBody>
      </p:sp>
      <p:sp>
        <p:nvSpPr>
          <p:cNvPr id="4" name="Slide Number Placeholder 3"/>
          <p:cNvSpPr>
            <a:spLocks noGrp="1"/>
          </p:cNvSpPr>
          <p:nvPr>
            <p:ph type="sldNum" sz="quarter" idx="10"/>
          </p:nvPr>
        </p:nvSpPr>
        <p:spPr/>
        <p:txBody>
          <a:bodyPr/>
          <a:lstStyle/>
          <a:p>
            <a:fld id="{8744317A-13DC-4832-8667-51F7941B853C}" type="slidenum">
              <a:rPr lang="en-US" smtClean="0"/>
              <a:t>18</a:t>
            </a:fld>
            <a:endParaRPr lang="en-US"/>
          </a:p>
        </p:txBody>
      </p:sp>
    </p:spTree>
    <p:extLst>
      <p:ext uri="{BB962C8B-B14F-4D97-AF65-F5344CB8AC3E}">
        <p14:creationId xmlns:p14="http://schemas.microsoft.com/office/powerpoint/2010/main" val="8899161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744317A-13DC-4832-8667-51F7941B853C}" type="slidenum">
              <a:rPr lang="en-US" smtClean="0"/>
              <a:t>21</a:t>
            </a:fld>
            <a:endParaRPr lang="en-US"/>
          </a:p>
        </p:txBody>
      </p:sp>
    </p:spTree>
    <p:extLst>
      <p:ext uri="{BB962C8B-B14F-4D97-AF65-F5344CB8AC3E}">
        <p14:creationId xmlns:p14="http://schemas.microsoft.com/office/powerpoint/2010/main" val="37267636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is the outline of my presentation today. First, I will introduce some background about FPGA placement today. Then I will explain the problem formulation followed by the detailed of our algorithms. Finally, I will show the performance of our placer and draw a conclusion</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744317A-13DC-4832-8667-51F7941B853C}" type="slidenum">
              <a:rPr lang="en-US" smtClean="0"/>
              <a:t>2</a:t>
            </a:fld>
            <a:endParaRPr lang="en-US"/>
          </a:p>
        </p:txBody>
      </p:sp>
    </p:spTree>
    <p:extLst>
      <p:ext uri="{BB962C8B-B14F-4D97-AF65-F5344CB8AC3E}">
        <p14:creationId xmlns:p14="http://schemas.microsoft.com/office/powerpoint/2010/main" val="8757915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last thing I will talk about is machine learning based congestion estimation. The motivation is to develop a congestion estimation method that is… </a:t>
            </a:r>
          </a:p>
          <a:p>
            <a:endParaRPr lang="en-US" dirty="0"/>
          </a:p>
        </p:txBody>
      </p:sp>
      <p:sp>
        <p:nvSpPr>
          <p:cNvPr id="4" name="Slide Number Placeholder 3"/>
          <p:cNvSpPr>
            <a:spLocks noGrp="1"/>
          </p:cNvSpPr>
          <p:nvPr>
            <p:ph type="sldNum" sz="quarter" idx="10"/>
          </p:nvPr>
        </p:nvSpPr>
        <p:spPr/>
        <p:txBody>
          <a:bodyPr/>
          <a:lstStyle/>
          <a:p>
            <a:fld id="{8744317A-13DC-4832-8667-51F7941B853C}" type="slidenum">
              <a:rPr lang="en-US" smtClean="0"/>
              <a:t>22</a:t>
            </a:fld>
            <a:endParaRPr lang="en-US"/>
          </a:p>
        </p:txBody>
      </p:sp>
    </p:spTree>
    <p:extLst>
      <p:ext uri="{BB962C8B-B14F-4D97-AF65-F5344CB8AC3E}">
        <p14:creationId xmlns:p14="http://schemas.microsoft.com/office/powerpoint/2010/main" val="38482617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44317A-13DC-4832-8667-51F7941B853C}" type="slidenum">
              <a:rPr lang="en-US" smtClean="0"/>
              <a:t>24</a:t>
            </a:fld>
            <a:endParaRPr lang="en-US"/>
          </a:p>
        </p:txBody>
      </p:sp>
    </p:spTree>
    <p:extLst>
      <p:ext uri="{BB962C8B-B14F-4D97-AF65-F5344CB8AC3E}">
        <p14:creationId xmlns:p14="http://schemas.microsoft.com/office/powerpoint/2010/main" val="23778744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44317A-13DC-4832-8667-51F7941B853C}" type="slidenum">
              <a:rPr lang="en-US" smtClean="0"/>
              <a:t>25</a:t>
            </a:fld>
            <a:endParaRPr lang="en-US"/>
          </a:p>
        </p:txBody>
      </p:sp>
    </p:spTree>
    <p:extLst>
      <p:ext uri="{BB962C8B-B14F-4D97-AF65-F5344CB8AC3E}">
        <p14:creationId xmlns:p14="http://schemas.microsoft.com/office/powerpoint/2010/main" val="1894907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As you can see from table 1, the unified model actually works better than the independent model. We think this is because that the designs are quite similar to each other. Hence, compared with independent model, unified model won’t lose a lot accuracy due to the  difference in design property but can get much more samples in training.</a:t>
            </a:r>
          </a:p>
          <a:p>
            <a:pPr lvl="0"/>
            <a:r>
              <a:rPr lang="en-US" sz="1200" kern="1200" dirty="0">
                <a:solidFill>
                  <a:schemeClr val="tx1"/>
                </a:solidFill>
                <a:effectLst/>
                <a:latin typeface="+mn-lt"/>
                <a:ea typeface="+mn-ea"/>
                <a:cs typeface="+mn-cs"/>
              </a:rPr>
              <a:t>As excepted, the models that consider global information is better than the local linear model. But compared to global linear model, hierarchical hybrid model’s performance is not as good. We thinks the underlining reason is that the prediction generated by the tools is in a linear relationship with the feature we extract. From table 2, you can also see that both the unified and ensemble model can generalize well to other designs.</a:t>
            </a:r>
          </a:p>
          <a:p>
            <a:pPr lvl="0"/>
            <a:r>
              <a:rPr lang="en-US" sz="1200" kern="1200" dirty="0">
                <a:solidFill>
                  <a:schemeClr val="tx1"/>
                </a:solidFill>
                <a:effectLst/>
                <a:latin typeface="+mn-lt"/>
                <a:ea typeface="+mn-ea"/>
                <a:cs typeface="+mn-cs"/>
              </a:rPr>
              <a:t>Compare to other congestion estimation method in FPGAs, our method has a few advantages. Compare to global router, our model don’t need to set the routing capacity. Compared to probabilistic model, our model not only have a good correlation with the relative congestion level but also the absolute congestion level. In practice, our model can give a more direct view to the user about how congest an area is and much less parameter tuning during implementation.</a:t>
            </a:r>
          </a:p>
          <a:p>
            <a:endParaRPr lang="en-US" dirty="0"/>
          </a:p>
        </p:txBody>
      </p:sp>
      <p:sp>
        <p:nvSpPr>
          <p:cNvPr id="4" name="Slide Number Placeholder 3"/>
          <p:cNvSpPr>
            <a:spLocks noGrp="1"/>
          </p:cNvSpPr>
          <p:nvPr>
            <p:ph type="sldNum" sz="quarter" idx="10"/>
          </p:nvPr>
        </p:nvSpPr>
        <p:spPr/>
        <p:txBody>
          <a:bodyPr/>
          <a:lstStyle/>
          <a:p>
            <a:fld id="{8744317A-13DC-4832-8667-51F7941B853C}" type="slidenum">
              <a:rPr lang="en-US" smtClean="0"/>
              <a:t>26</a:t>
            </a:fld>
            <a:endParaRPr lang="en-US"/>
          </a:p>
        </p:txBody>
      </p:sp>
    </p:spTree>
    <p:extLst>
      <p:ext uri="{BB962C8B-B14F-4D97-AF65-F5344CB8AC3E}">
        <p14:creationId xmlns:p14="http://schemas.microsoft.com/office/powerpoint/2010/main" val="25336394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44317A-13DC-4832-8667-51F7941B853C}" type="slidenum">
              <a:rPr lang="en-US" smtClean="0"/>
              <a:t>27</a:t>
            </a:fld>
            <a:endParaRPr lang="en-US"/>
          </a:p>
        </p:txBody>
      </p:sp>
    </p:spTree>
    <p:extLst>
      <p:ext uri="{BB962C8B-B14F-4D97-AF65-F5344CB8AC3E}">
        <p14:creationId xmlns:p14="http://schemas.microsoft.com/office/powerpoint/2010/main" val="7452261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44317A-13DC-4832-8667-51F7941B853C}" type="slidenum">
              <a:rPr lang="en-US" smtClean="0"/>
              <a:t>28</a:t>
            </a:fld>
            <a:endParaRPr lang="en-US"/>
          </a:p>
        </p:txBody>
      </p:sp>
    </p:spTree>
    <p:extLst>
      <p:ext uri="{BB962C8B-B14F-4D97-AF65-F5344CB8AC3E}">
        <p14:creationId xmlns:p14="http://schemas.microsoft.com/office/powerpoint/2010/main" val="6034581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44317A-13DC-4832-8667-51F7941B853C}" type="slidenum">
              <a:rPr lang="en-US" smtClean="0"/>
              <a:t>29</a:t>
            </a:fld>
            <a:endParaRPr lang="en-US"/>
          </a:p>
        </p:txBody>
      </p:sp>
    </p:spTree>
    <p:extLst>
      <p:ext uri="{BB962C8B-B14F-4D97-AF65-F5344CB8AC3E}">
        <p14:creationId xmlns:p14="http://schemas.microsoft.com/office/powerpoint/2010/main" val="34504720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That’s all of my speech. Thank you.</a:t>
            </a:r>
          </a:p>
          <a:p>
            <a:endParaRPr lang="en-US" dirty="0"/>
          </a:p>
        </p:txBody>
      </p:sp>
      <p:sp>
        <p:nvSpPr>
          <p:cNvPr id="4" name="Slide Number Placeholder 3"/>
          <p:cNvSpPr>
            <a:spLocks noGrp="1"/>
          </p:cNvSpPr>
          <p:nvPr>
            <p:ph type="sldNum" sz="quarter" idx="10"/>
          </p:nvPr>
        </p:nvSpPr>
        <p:spPr/>
        <p:txBody>
          <a:bodyPr/>
          <a:lstStyle/>
          <a:p>
            <a:fld id="{8744317A-13DC-4832-8667-51F7941B853C}" type="slidenum">
              <a:rPr lang="en-US" smtClean="0"/>
              <a:t>31</a:t>
            </a:fld>
            <a:endParaRPr lang="en-US"/>
          </a:p>
        </p:txBody>
      </p:sp>
    </p:spTree>
    <p:extLst>
      <p:ext uri="{BB962C8B-B14F-4D97-AF65-F5344CB8AC3E}">
        <p14:creationId xmlns:p14="http://schemas.microsoft.com/office/powerpoint/2010/main" val="3987764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As the technology evolves, the architecture of heterogeneous FPGAs becomes more sophisticated which makes placement even harder. The figure on the right is an illustration of UltraScale FPGA architecture, which is also the targeting architecture of our work. It consists of several kinds of blocks like slice, IO, DSP, RAM. Not only each kind of cell is only allowed to be placed in its corresponding type. There are also some additional rules. For example, two FF can be put into the same half of the slice if they have the same clock. In addition to these constraints, to use the clock tree routing structure of UltraScale, additional rules must be satisfied. This figure is an illustration of UltraScale FPGA clock architecture. The whole chip is divided into clock regions and half columns, where mesh-like routing structure is used to route the clock nets. To utilize this kind of routing structure, the number of clock inside each region and column also needs to be limited, which yields even more challenge in placement.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Moreover the gap between FPGA and ASIC placement is actually becomes smaller in terms of clock tree routing, scale, placement techniques, etc.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Like ASIC placement, routability still remains to be a big challenge since the scale of FPGA designs become larger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744317A-13DC-4832-8667-51F7941B853C}" type="slidenum">
              <a:rPr lang="en-US" smtClean="0"/>
              <a:t>3</a:t>
            </a:fld>
            <a:endParaRPr lang="en-US"/>
          </a:p>
        </p:txBody>
      </p:sp>
    </p:spTree>
    <p:extLst>
      <p:ext uri="{BB962C8B-B14F-4D97-AF65-F5344CB8AC3E}">
        <p14:creationId xmlns:p14="http://schemas.microsoft.com/office/powerpoint/2010/main" val="600097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Besides the traditional FPGA placement like simulated annealing, partitioned-based. Several routability-driven placer for UltraScale FPGA are proposed in last year’s ISPD contests. For example, RippleFPGA is a placer that do placement and packing simultaneously. </a:t>
            </a:r>
            <a:r>
              <a:rPr lang="en-US" sz="1200" kern="1200" dirty="0" err="1">
                <a:solidFill>
                  <a:schemeClr val="tx1"/>
                </a:solidFill>
                <a:effectLst/>
                <a:latin typeface="+mn-lt"/>
                <a:ea typeface="+mn-ea"/>
                <a:cs typeface="+mn-cs"/>
              </a:rPr>
              <a:t>UTPlaceF</a:t>
            </a:r>
            <a:r>
              <a:rPr lang="en-US" sz="1200" kern="1200" dirty="0">
                <a:solidFill>
                  <a:schemeClr val="tx1"/>
                </a:solidFill>
                <a:effectLst/>
                <a:latin typeface="+mn-lt"/>
                <a:ea typeface="+mn-ea"/>
                <a:cs typeface="+mn-cs"/>
              </a:rPr>
              <a:t> will first do packing and then perform quadratic placement on them. </a:t>
            </a:r>
            <a:r>
              <a:rPr lang="en-US" sz="1200" kern="1200" dirty="0" err="1">
                <a:solidFill>
                  <a:schemeClr val="tx1"/>
                </a:solidFill>
                <a:effectLst/>
                <a:latin typeface="+mn-lt"/>
                <a:ea typeface="+mn-ea"/>
                <a:cs typeface="+mn-cs"/>
              </a:rPr>
              <a:t>GPlace</a:t>
            </a:r>
            <a:r>
              <a:rPr lang="en-US" sz="1200" kern="1200" dirty="0">
                <a:solidFill>
                  <a:schemeClr val="tx1"/>
                </a:solidFill>
                <a:effectLst/>
                <a:latin typeface="+mn-lt"/>
                <a:ea typeface="+mn-ea"/>
                <a:cs typeface="+mn-cs"/>
              </a:rPr>
              <a:t> purpose a flat placement method that yields better quality compare to their pack-and-place method.</a:t>
            </a:r>
          </a:p>
          <a:p>
            <a:r>
              <a:rPr lang="en-US" sz="1200" kern="1200" dirty="0">
                <a:solidFill>
                  <a:schemeClr val="tx1"/>
                </a:solidFill>
                <a:effectLst/>
                <a:latin typeface="+mn-lt"/>
                <a:ea typeface="+mn-ea"/>
                <a:cs typeface="+mn-cs"/>
              </a:rPr>
              <a:t>Since the topic of last year’s contest is routability, different approach are used to estimate the congestion level, like probabilistic model, global router, etc.</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744317A-13DC-4832-8667-51F7941B853C}" type="slidenum">
              <a:rPr lang="en-US" smtClean="0"/>
              <a:t>4</a:t>
            </a:fld>
            <a:endParaRPr lang="en-US"/>
          </a:p>
        </p:txBody>
      </p:sp>
    </p:spTree>
    <p:extLst>
      <p:ext uri="{BB962C8B-B14F-4D97-AF65-F5344CB8AC3E}">
        <p14:creationId xmlns:p14="http://schemas.microsoft.com/office/powerpoint/2010/main" val="36948137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contribution of these work can be summarized as follows, first we propose several placement techniques for UltraScale FPGAs to meet the challenges of clock constrains, routability, wirelength</a:t>
            </a:r>
          </a:p>
          <a:p>
            <a:r>
              <a:rPr lang="en-US" dirty="0"/>
              <a:t>To be detailed, there are three techniques. First, A two-step displacement-driven legalization is introduced to remove all clock constraint violations. Then, Chain move is proposed to put a cell into a desired site efficiently. Finally, we study the performance of different routability prediction methods in FPGAs. We also incorporated all the above techniques to our placer to evaluate their performance.</a:t>
            </a:r>
          </a:p>
          <a:p>
            <a:endParaRPr lang="en-US" dirty="0"/>
          </a:p>
        </p:txBody>
      </p:sp>
      <p:sp>
        <p:nvSpPr>
          <p:cNvPr id="4" name="Slide Number Placeholder 3"/>
          <p:cNvSpPr>
            <a:spLocks noGrp="1"/>
          </p:cNvSpPr>
          <p:nvPr>
            <p:ph type="sldNum" sz="quarter" idx="10"/>
          </p:nvPr>
        </p:nvSpPr>
        <p:spPr/>
        <p:txBody>
          <a:bodyPr/>
          <a:lstStyle/>
          <a:p>
            <a:fld id="{8744317A-13DC-4832-8667-51F7941B853C}" type="slidenum">
              <a:rPr lang="en-US" smtClean="0"/>
              <a:t>5</a:t>
            </a:fld>
            <a:endParaRPr lang="en-US"/>
          </a:p>
        </p:txBody>
      </p:sp>
    </p:spTree>
    <p:extLst>
      <p:ext uri="{BB962C8B-B14F-4D97-AF65-F5344CB8AC3E}">
        <p14:creationId xmlns:p14="http://schemas.microsoft.com/office/powerpoint/2010/main" val="22234507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problem formulation of clock-aware routability-driven FPGA placement is as follows. We are first given the netlist and architecture of an FPGA. Then we need to minimize the routed wirelength measured by VIVADO such that each logic element has no overlap and there is no violation to the architecture specific legalization rules.</a:t>
            </a:r>
          </a:p>
          <a:p>
            <a:r>
              <a:rPr lang="en-US" sz="1200" kern="1200" dirty="0">
                <a:solidFill>
                  <a:schemeClr val="tx1"/>
                </a:solidFill>
                <a:effectLst/>
                <a:latin typeface="+mn-lt"/>
                <a:ea typeface="+mn-ea"/>
                <a:cs typeface="+mn-cs"/>
              </a:rPr>
              <a:t>The Main difference to last year’s contest is that the placement needs to satisfy the additional legalizations of the clock architecture.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744317A-13DC-4832-8667-51F7941B853C}" type="slidenum">
              <a:rPr lang="en-US" smtClean="0"/>
              <a:t>6</a:t>
            </a:fld>
            <a:endParaRPr lang="en-US"/>
          </a:p>
        </p:txBody>
      </p:sp>
    </p:spTree>
    <p:extLst>
      <p:ext uri="{BB962C8B-B14F-4D97-AF65-F5344CB8AC3E}">
        <p14:creationId xmlns:p14="http://schemas.microsoft.com/office/powerpoint/2010/main" val="21291720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Before going into details of our methods, I will first introduce our placement framework and how we incorporate those techniques into the framework. </a:t>
            </a:r>
          </a:p>
          <a:p>
            <a:r>
              <a:rPr lang="en-US" sz="1200" kern="1200" dirty="0">
                <a:solidFill>
                  <a:schemeClr val="tx1"/>
                </a:solidFill>
                <a:effectLst/>
                <a:latin typeface="+mn-lt"/>
                <a:ea typeface="+mn-ea"/>
                <a:cs typeface="+mn-cs"/>
              </a:rPr>
              <a:t>First, we will do partition reallocation, which reduce congestion caused by unbalanced routing supply in the horizontal and vertical directions. Then LUTs and FFs are packed into basic logic elements to reduce the inter-connections between sites in routing. After that an upper-bound lower-bound based global placement is perform. Here is where we use the machine learning method to predict the routing congestion. </a:t>
            </a:r>
          </a:p>
        </p:txBody>
      </p:sp>
      <p:sp>
        <p:nvSpPr>
          <p:cNvPr id="4" name="Slide Number Placeholder 3"/>
          <p:cNvSpPr>
            <a:spLocks noGrp="1"/>
          </p:cNvSpPr>
          <p:nvPr>
            <p:ph type="sldNum" sz="quarter" idx="10"/>
          </p:nvPr>
        </p:nvSpPr>
        <p:spPr/>
        <p:txBody>
          <a:bodyPr/>
          <a:lstStyle/>
          <a:p>
            <a:fld id="{8744317A-13DC-4832-8667-51F7941B853C}" type="slidenum">
              <a:rPr lang="en-US" smtClean="0"/>
              <a:t>7</a:t>
            </a:fld>
            <a:endParaRPr lang="en-US"/>
          </a:p>
        </p:txBody>
      </p:sp>
    </p:spTree>
    <p:extLst>
      <p:ext uri="{BB962C8B-B14F-4D97-AF65-F5344CB8AC3E}">
        <p14:creationId xmlns:p14="http://schemas.microsoft.com/office/powerpoint/2010/main" val="15901054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After that, Clock region planning is used to remove all the violations of the clock region constraints. A bounding box will be assign to each cell according to their clock net and they are not allowed to move outside of the box in order to keep the clock region constraints satisfied. Legalization consists of two parts, in the first part, the placement is legalized such that there is no violations of all the rules except the half column rule for example overlapping, slice legalization rule, etc. Chain move is applied in both legalization and detailed placement to improve wirelength and reduce displacement. After all these steps, we will have a legal and optimized placement result.</a:t>
            </a:r>
          </a:p>
        </p:txBody>
      </p:sp>
      <p:sp>
        <p:nvSpPr>
          <p:cNvPr id="4" name="Slide Number Placeholder 3"/>
          <p:cNvSpPr>
            <a:spLocks noGrp="1"/>
          </p:cNvSpPr>
          <p:nvPr>
            <p:ph type="sldNum" sz="quarter" idx="10"/>
          </p:nvPr>
        </p:nvSpPr>
        <p:spPr/>
        <p:txBody>
          <a:bodyPr/>
          <a:lstStyle/>
          <a:p>
            <a:fld id="{8744317A-13DC-4832-8667-51F7941B853C}" type="slidenum">
              <a:rPr lang="en-US" smtClean="0"/>
              <a:t>8</a:t>
            </a:fld>
            <a:endParaRPr lang="en-US"/>
          </a:p>
        </p:txBody>
      </p:sp>
    </p:spTree>
    <p:extLst>
      <p:ext uri="{BB962C8B-B14F-4D97-AF65-F5344CB8AC3E}">
        <p14:creationId xmlns:p14="http://schemas.microsoft.com/office/powerpoint/2010/main" val="2976476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Now I will introduce the details of our methods</a:t>
            </a:r>
            <a:endParaRPr lang="en-US" sz="11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744317A-13DC-4832-8667-51F7941B853C}" type="slidenum">
              <a:rPr lang="en-US" smtClean="0"/>
              <a:t>9</a:t>
            </a:fld>
            <a:endParaRPr lang="en-US"/>
          </a:p>
        </p:txBody>
      </p:sp>
    </p:spTree>
    <p:extLst>
      <p:ext uri="{BB962C8B-B14F-4D97-AF65-F5344CB8AC3E}">
        <p14:creationId xmlns:p14="http://schemas.microsoft.com/office/powerpoint/2010/main" val="3331002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B9436-44AE-4D47-B9E6-7E44A61135E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F6775D1-4EED-4F22-B1FE-28F0395217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9F364C1-7E4F-4CF6-A499-B89418781811}"/>
              </a:ext>
            </a:extLst>
          </p:cNvPr>
          <p:cNvSpPr>
            <a:spLocks noGrp="1"/>
          </p:cNvSpPr>
          <p:nvPr>
            <p:ph type="dt" sz="half" idx="10"/>
          </p:nvPr>
        </p:nvSpPr>
        <p:spPr/>
        <p:txBody>
          <a:bodyPr/>
          <a:lstStyle/>
          <a:p>
            <a:fld id="{4FBF9F08-2939-451F-82C4-C4E9C8ED6514}" type="datetime1">
              <a:rPr lang="en-US" smtClean="0"/>
              <a:t>11/8/2017</a:t>
            </a:fld>
            <a:endParaRPr lang="en-US"/>
          </a:p>
        </p:txBody>
      </p:sp>
      <p:sp>
        <p:nvSpPr>
          <p:cNvPr id="5" name="Footer Placeholder 4">
            <a:extLst>
              <a:ext uri="{FF2B5EF4-FFF2-40B4-BE49-F238E27FC236}">
                <a16:creationId xmlns:a16="http://schemas.microsoft.com/office/drawing/2014/main" id="{160B7BF8-D193-4A98-9E2F-4B689AA4B5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9B14D7-87A8-40F4-BF2B-0C98B0025C7C}"/>
              </a:ext>
            </a:extLst>
          </p:cNvPr>
          <p:cNvSpPr>
            <a:spLocks noGrp="1"/>
          </p:cNvSpPr>
          <p:nvPr>
            <p:ph type="sldNum" sz="quarter" idx="12"/>
          </p:nvPr>
        </p:nvSpPr>
        <p:spPr/>
        <p:txBody>
          <a:bodyPr/>
          <a:lstStyle/>
          <a:p>
            <a:fld id="{8A353EE5-B295-4F9A-9C1A-C5DE6EEBD6D1}" type="slidenum">
              <a:rPr lang="en-US" smtClean="0"/>
              <a:t>‹#›</a:t>
            </a:fld>
            <a:endParaRPr lang="en-US"/>
          </a:p>
        </p:txBody>
      </p:sp>
    </p:spTree>
    <p:extLst>
      <p:ext uri="{BB962C8B-B14F-4D97-AF65-F5344CB8AC3E}">
        <p14:creationId xmlns:p14="http://schemas.microsoft.com/office/powerpoint/2010/main" val="960066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B88D3-D5FB-4733-BDC9-F36FEE4B493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1FA04AF-AF73-4A03-A485-F7D58BA197A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7A2A4E-D7DA-4C0C-BE7F-7313DAEE9B75}"/>
              </a:ext>
            </a:extLst>
          </p:cNvPr>
          <p:cNvSpPr>
            <a:spLocks noGrp="1"/>
          </p:cNvSpPr>
          <p:nvPr>
            <p:ph type="dt" sz="half" idx="10"/>
          </p:nvPr>
        </p:nvSpPr>
        <p:spPr/>
        <p:txBody>
          <a:bodyPr/>
          <a:lstStyle/>
          <a:p>
            <a:fld id="{D25E8CB3-5F16-4F70-906E-13592845727C}" type="datetime1">
              <a:rPr lang="en-US" smtClean="0"/>
              <a:t>11/8/2017</a:t>
            </a:fld>
            <a:endParaRPr lang="en-US"/>
          </a:p>
        </p:txBody>
      </p:sp>
      <p:sp>
        <p:nvSpPr>
          <p:cNvPr id="5" name="Footer Placeholder 4">
            <a:extLst>
              <a:ext uri="{FF2B5EF4-FFF2-40B4-BE49-F238E27FC236}">
                <a16:creationId xmlns:a16="http://schemas.microsoft.com/office/drawing/2014/main" id="{81171E63-D483-466A-BA58-C34778225D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126113-6545-4C95-8C72-799C511A32FD}"/>
              </a:ext>
            </a:extLst>
          </p:cNvPr>
          <p:cNvSpPr>
            <a:spLocks noGrp="1"/>
          </p:cNvSpPr>
          <p:nvPr>
            <p:ph type="sldNum" sz="quarter" idx="12"/>
          </p:nvPr>
        </p:nvSpPr>
        <p:spPr/>
        <p:txBody>
          <a:bodyPr/>
          <a:lstStyle/>
          <a:p>
            <a:fld id="{8A353EE5-B295-4F9A-9C1A-C5DE6EEBD6D1}" type="slidenum">
              <a:rPr lang="en-US" smtClean="0"/>
              <a:t>‹#›</a:t>
            </a:fld>
            <a:endParaRPr lang="en-US"/>
          </a:p>
        </p:txBody>
      </p:sp>
    </p:spTree>
    <p:extLst>
      <p:ext uri="{BB962C8B-B14F-4D97-AF65-F5344CB8AC3E}">
        <p14:creationId xmlns:p14="http://schemas.microsoft.com/office/powerpoint/2010/main" val="2776732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D3E565-1091-4741-A641-43620F17CDD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D23CC82-39AD-403F-9AF6-2644B1B1C8E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6C8194-2CFB-43EA-8B57-FD04ADC917BA}"/>
              </a:ext>
            </a:extLst>
          </p:cNvPr>
          <p:cNvSpPr>
            <a:spLocks noGrp="1"/>
          </p:cNvSpPr>
          <p:nvPr>
            <p:ph type="dt" sz="half" idx="10"/>
          </p:nvPr>
        </p:nvSpPr>
        <p:spPr/>
        <p:txBody>
          <a:bodyPr/>
          <a:lstStyle/>
          <a:p>
            <a:fld id="{5D7D40EF-17C6-4BED-8AD8-B1874B5772A5}" type="datetime1">
              <a:rPr lang="en-US" smtClean="0"/>
              <a:t>11/8/2017</a:t>
            </a:fld>
            <a:endParaRPr lang="en-US"/>
          </a:p>
        </p:txBody>
      </p:sp>
      <p:sp>
        <p:nvSpPr>
          <p:cNvPr id="5" name="Footer Placeholder 4">
            <a:extLst>
              <a:ext uri="{FF2B5EF4-FFF2-40B4-BE49-F238E27FC236}">
                <a16:creationId xmlns:a16="http://schemas.microsoft.com/office/drawing/2014/main" id="{48F516EF-21D2-440C-B168-7BDF1BFA83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353870-F996-4F81-9FA2-02617640643A}"/>
              </a:ext>
            </a:extLst>
          </p:cNvPr>
          <p:cNvSpPr>
            <a:spLocks noGrp="1"/>
          </p:cNvSpPr>
          <p:nvPr>
            <p:ph type="sldNum" sz="quarter" idx="12"/>
          </p:nvPr>
        </p:nvSpPr>
        <p:spPr/>
        <p:txBody>
          <a:bodyPr/>
          <a:lstStyle/>
          <a:p>
            <a:fld id="{8A353EE5-B295-4F9A-9C1A-C5DE6EEBD6D1}" type="slidenum">
              <a:rPr lang="en-US" smtClean="0"/>
              <a:t>‹#›</a:t>
            </a:fld>
            <a:endParaRPr lang="en-US"/>
          </a:p>
        </p:txBody>
      </p:sp>
    </p:spTree>
    <p:extLst>
      <p:ext uri="{BB962C8B-B14F-4D97-AF65-F5344CB8AC3E}">
        <p14:creationId xmlns:p14="http://schemas.microsoft.com/office/powerpoint/2010/main" val="1824422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59F2D-8F52-4948-9947-6266398557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70EC48-21A4-4F29-B31D-7DBC52A7058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8BF6DD-A08B-4561-84B2-E359B752EFB3}"/>
              </a:ext>
            </a:extLst>
          </p:cNvPr>
          <p:cNvSpPr>
            <a:spLocks noGrp="1"/>
          </p:cNvSpPr>
          <p:nvPr>
            <p:ph type="dt" sz="half" idx="10"/>
          </p:nvPr>
        </p:nvSpPr>
        <p:spPr/>
        <p:txBody>
          <a:bodyPr/>
          <a:lstStyle/>
          <a:p>
            <a:fld id="{A724BAD9-F315-4939-A249-8E272D4F1409}" type="datetime1">
              <a:rPr lang="en-US" smtClean="0"/>
              <a:t>11/8/2017</a:t>
            </a:fld>
            <a:endParaRPr lang="en-US"/>
          </a:p>
        </p:txBody>
      </p:sp>
      <p:sp>
        <p:nvSpPr>
          <p:cNvPr id="5" name="Footer Placeholder 4">
            <a:extLst>
              <a:ext uri="{FF2B5EF4-FFF2-40B4-BE49-F238E27FC236}">
                <a16:creationId xmlns:a16="http://schemas.microsoft.com/office/drawing/2014/main" id="{9B3F20DB-9A59-4A25-83DC-C1BFAEDDD5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D411D2-3E9B-4337-A6BE-F50FAC4F155B}"/>
              </a:ext>
            </a:extLst>
          </p:cNvPr>
          <p:cNvSpPr>
            <a:spLocks noGrp="1"/>
          </p:cNvSpPr>
          <p:nvPr>
            <p:ph type="sldNum" sz="quarter" idx="12"/>
          </p:nvPr>
        </p:nvSpPr>
        <p:spPr/>
        <p:txBody>
          <a:bodyPr/>
          <a:lstStyle/>
          <a:p>
            <a:fld id="{8A353EE5-B295-4F9A-9C1A-C5DE6EEBD6D1}" type="slidenum">
              <a:rPr lang="en-US" smtClean="0"/>
              <a:t>‹#›</a:t>
            </a:fld>
            <a:endParaRPr lang="en-US"/>
          </a:p>
        </p:txBody>
      </p:sp>
    </p:spTree>
    <p:extLst>
      <p:ext uri="{BB962C8B-B14F-4D97-AF65-F5344CB8AC3E}">
        <p14:creationId xmlns:p14="http://schemas.microsoft.com/office/powerpoint/2010/main" val="2230033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BD5F9-7920-4F79-8449-3B984E88B7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E927292-463D-4D72-993D-C409832AC3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C532F64-452A-4A19-9F0B-C5FD1BA7AE6C}"/>
              </a:ext>
            </a:extLst>
          </p:cNvPr>
          <p:cNvSpPr>
            <a:spLocks noGrp="1"/>
          </p:cNvSpPr>
          <p:nvPr>
            <p:ph type="dt" sz="half" idx="10"/>
          </p:nvPr>
        </p:nvSpPr>
        <p:spPr/>
        <p:txBody>
          <a:bodyPr/>
          <a:lstStyle/>
          <a:p>
            <a:fld id="{9EBE1FFD-6860-4E09-A951-001E95D0CFF3}" type="datetime1">
              <a:rPr lang="en-US" smtClean="0"/>
              <a:t>11/8/2017</a:t>
            </a:fld>
            <a:endParaRPr lang="en-US"/>
          </a:p>
        </p:txBody>
      </p:sp>
      <p:sp>
        <p:nvSpPr>
          <p:cNvPr id="5" name="Footer Placeholder 4">
            <a:extLst>
              <a:ext uri="{FF2B5EF4-FFF2-40B4-BE49-F238E27FC236}">
                <a16:creationId xmlns:a16="http://schemas.microsoft.com/office/drawing/2014/main" id="{7FCC9570-A459-4C3C-8F82-BB8C4A8771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EAD524-F450-4707-96E1-460E795FE6AD}"/>
              </a:ext>
            </a:extLst>
          </p:cNvPr>
          <p:cNvSpPr>
            <a:spLocks noGrp="1"/>
          </p:cNvSpPr>
          <p:nvPr>
            <p:ph type="sldNum" sz="quarter" idx="12"/>
          </p:nvPr>
        </p:nvSpPr>
        <p:spPr/>
        <p:txBody>
          <a:bodyPr/>
          <a:lstStyle/>
          <a:p>
            <a:fld id="{8A353EE5-B295-4F9A-9C1A-C5DE6EEBD6D1}" type="slidenum">
              <a:rPr lang="en-US" smtClean="0"/>
              <a:t>‹#›</a:t>
            </a:fld>
            <a:endParaRPr lang="en-US"/>
          </a:p>
        </p:txBody>
      </p:sp>
    </p:spTree>
    <p:extLst>
      <p:ext uri="{BB962C8B-B14F-4D97-AF65-F5344CB8AC3E}">
        <p14:creationId xmlns:p14="http://schemas.microsoft.com/office/powerpoint/2010/main" val="55265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209CD-9022-45FF-BE9D-7F2F81DBF3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414BCC-FA8D-49E1-B8DF-844D00AB052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8ED58D6-F89F-4BC1-9D69-0CEBE3B84AF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A2FE52C-E79E-4450-878E-7D479FDA8E64}"/>
              </a:ext>
            </a:extLst>
          </p:cNvPr>
          <p:cNvSpPr>
            <a:spLocks noGrp="1"/>
          </p:cNvSpPr>
          <p:nvPr>
            <p:ph type="dt" sz="half" idx="10"/>
          </p:nvPr>
        </p:nvSpPr>
        <p:spPr/>
        <p:txBody>
          <a:bodyPr/>
          <a:lstStyle/>
          <a:p>
            <a:fld id="{E42196CE-27D8-417F-87AB-8E9238A75ECF}" type="datetime1">
              <a:rPr lang="en-US" smtClean="0"/>
              <a:t>11/8/2017</a:t>
            </a:fld>
            <a:endParaRPr lang="en-US"/>
          </a:p>
        </p:txBody>
      </p:sp>
      <p:sp>
        <p:nvSpPr>
          <p:cNvPr id="6" name="Footer Placeholder 5">
            <a:extLst>
              <a:ext uri="{FF2B5EF4-FFF2-40B4-BE49-F238E27FC236}">
                <a16:creationId xmlns:a16="http://schemas.microsoft.com/office/drawing/2014/main" id="{5C747EB0-2EB1-4623-B5B1-316F1318F3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547D6A-9F35-4E35-AAF8-16C83D2D7465}"/>
              </a:ext>
            </a:extLst>
          </p:cNvPr>
          <p:cNvSpPr>
            <a:spLocks noGrp="1"/>
          </p:cNvSpPr>
          <p:nvPr>
            <p:ph type="sldNum" sz="quarter" idx="12"/>
          </p:nvPr>
        </p:nvSpPr>
        <p:spPr/>
        <p:txBody>
          <a:bodyPr/>
          <a:lstStyle/>
          <a:p>
            <a:fld id="{8A353EE5-B295-4F9A-9C1A-C5DE6EEBD6D1}" type="slidenum">
              <a:rPr lang="en-US" smtClean="0"/>
              <a:t>‹#›</a:t>
            </a:fld>
            <a:endParaRPr lang="en-US"/>
          </a:p>
        </p:txBody>
      </p:sp>
    </p:spTree>
    <p:extLst>
      <p:ext uri="{BB962C8B-B14F-4D97-AF65-F5344CB8AC3E}">
        <p14:creationId xmlns:p14="http://schemas.microsoft.com/office/powerpoint/2010/main" val="3510176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6E69A-350F-43D1-B0DC-780760049B1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D3F06F9-205A-4701-9AC0-F9D8C2B9FF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6F97E2B-6F4E-4E17-8E3A-323940C9083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5770CAA-495D-4269-A95D-7F844EC53B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A8D625C-2AD2-4378-B575-E9E574889AD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96E30D3-0F4E-4EDF-8E8D-7050CFEFB025}"/>
              </a:ext>
            </a:extLst>
          </p:cNvPr>
          <p:cNvSpPr>
            <a:spLocks noGrp="1"/>
          </p:cNvSpPr>
          <p:nvPr>
            <p:ph type="dt" sz="half" idx="10"/>
          </p:nvPr>
        </p:nvSpPr>
        <p:spPr/>
        <p:txBody>
          <a:bodyPr/>
          <a:lstStyle/>
          <a:p>
            <a:fld id="{61A4879A-D174-4FDB-BC44-82EE498663BF}" type="datetime1">
              <a:rPr lang="en-US" smtClean="0"/>
              <a:t>11/8/2017</a:t>
            </a:fld>
            <a:endParaRPr lang="en-US"/>
          </a:p>
        </p:txBody>
      </p:sp>
      <p:sp>
        <p:nvSpPr>
          <p:cNvPr id="8" name="Footer Placeholder 7">
            <a:extLst>
              <a:ext uri="{FF2B5EF4-FFF2-40B4-BE49-F238E27FC236}">
                <a16:creationId xmlns:a16="http://schemas.microsoft.com/office/drawing/2014/main" id="{A23AF1BB-7D2B-425F-B05C-047DDC7E3C7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CC1DDB5-8C1A-48DF-A543-0869764D2A91}"/>
              </a:ext>
            </a:extLst>
          </p:cNvPr>
          <p:cNvSpPr>
            <a:spLocks noGrp="1"/>
          </p:cNvSpPr>
          <p:nvPr>
            <p:ph type="sldNum" sz="quarter" idx="12"/>
          </p:nvPr>
        </p:nvSpPr>
        <p:spPr/>
        <p:txBody>
          <a:bodyPr/>
          <a:lstStyle/>
          <a:p>
            <a:fld id="{8A353EE5-B295-4F9A-9C1A-C5DE6EEBD6D1}" type="slidenum">
              <a:rPr lang="en-US" smtClean="0"/>
              <a:t>‹#›</a:t>
            </a:fld>
            <a:endParaRPr lang="en-US"/>
          </a:p>
        </p:txBody>
      </p:sp>
    </p:spTree>
    <p:extLst>
      <p:ext uri="{BB962C8B-B14F-4D97-AF65-F5344CB8AC3E}">
        <p14:creationId xmlns:p14="http://schemas.microsoft.com/office/powerpoint/2010/main" val="2913045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4E165-E590-49EC-B115-6800C333BC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9F723B-AA76-46AB-8659-E505150B1C8D}"/>
              </a:ext>
            </a:extLst>
          </p:cNvPr>
          <p:cNvSpPr>
            <a:spLocks noGrp="1"/>
          </p:cNvSpPr>
          <p:nvPr>
            <p:ph type="dt" sz="half" idx="10"/>
          </p:nvPr>
        </p:nvSpPr>
        <p:spPr/>
        <p:txBody>
          <a:bodyPr/>
          <a:lstStyle/>
          <a:p>
            <a:fld id="{9DB81ED3-2940-4632-9158-DF5F238696F8}" type="datetime1">
              <a:rPr lang="en-US" smtClean="0"/>
              <a:t>11/8/2017</a:t>
            </a:fld>
            <a:endParaRPr lang="en-US"/>
          </a:p>
        </p:txBody>
      </p:sp>
      <p:sp>
        <p:nvSpPr>
          <p:cNvPr id="4" name="Footer Placeholder 3">
            <a:extLst>
              <a:ext uri="{FF2B5EF4-FFF2-40B4-BE49-F238E27FC236}">
                <a16:creationId xmlns:a16="http://schemas.microsoft.com/office/drawing/2014/main" id="{5AAD9C92-27B7-45B4-B563-AB42C42E3C6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DF55D09-C66A-44A8-A9E3-0B2DBF21F019}"/>
              </a:ext>
            </a:extLst>
          </p:cNvPr>
          <p:cNvSpPr>
            <a:spLocks noGrp="1"/>
          </p:cNvSpPr>
          <p:nvPr>
            <p:ph type="sldNum" sz="quarter" idx="12"/>
          </p:nvPr>
        </p:nvSpPr>
        <p:spPr/>
        <p:txBody>
          <a:bodyPr/>
          <a:lstStyle/>
          <a:p>
            <a:fld id="{8A353EE5-B295-4F9A-9C1A-C5DE6EEBD6D1}" type="slidenum">
              <a:rPr lang="en-US" smtClean="0"/>
              <a:t>‹#›</a:t>
            </a:fld>
            <a:endParaRPr lang="en-US"/>
          </a:p>
        </p:txBody>
      </p:sp>
    </p:spTree>
    <p:extLst>
      <p:ext uri="{BB962C8B-B14F-4D97-AF65-F5344CB8AC3E}">
        <p14:creationId xmlns:p14="http://schemas.microsoft.com/office/powerpoint/2010/main" val="1266403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9CB6A9-04E9-4E9D-838A-99C2D473A7F3}"/>
              </a:ext>
            </a:extLst>
          </p:cNvPr>
          <p:cNvSpPr>
            <a:spLocks noGrp="1"/>
          </p:cNvSpPr>
          <p:nvPr>
            <p:ph type="dt" sz="half" idx="10"/>
          </p:nvPr>
        </p:nvSpPr>
        <p:spPr/>
        <p:txBody>
          <a:bodyPr/>
          <a:lstStyle/>
          <a:p>
            <a:fld id="{C7D533F0-DB9A-4C6D-A244-2FE0DE813788}" type="datetime1">
              <a:rPr lang="en-US" smtClean="0"/>
              <a:t>11/8/2017</a:t>
            </a:fld>
            <a:endParaRPr lang="en-US"/>
          </a:p>
        </p:txBody>
      </p:sp>
      <p:sp>
        <p:nvSpPr>
          <p:cNvPr id="3" name="Footer Placeholder 2">
            <a:extLst>
              <a:ext uri="{FF2B5EF4-FFF2-40B4-BE49-F238E27FC236}">
                <a16:creationId xmlns:a16="http://schemas.microsoft.com/office/drawing/2014/main" id="{88F635B5-D917-439E-9F96-535582D3051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525F33F-B9CC-4FAC-A735-96A472124655}"/>
              </a:ext>
            </a:extLst>
          </p:cNvPr>
          <p:cNvSpPr>
            <a:spLocks noGrp="1"/>
          </p:cNvSpPr>
          <p:nvPr>
            <p:ph type="sldNum" sz="quarter" idx="12"/>
          </p:nvPr>
        </p:nvSpPr>
        <p:spPr/>
        <p:txBody>
          <a:bodyPr/>
          <a:lstStyle/>
          <a:p>
            <a:fld id="{8A353EE5-B295-4F9A-9C1A-C5DE6EEBD6D1}" type="slidenum">
              <a:rPr lang="en-US" smtClean="0"/>
              <a:t>‹#›</a:t>
            </a:fld>
            <a:endParaRPr lang="en-US"/>
          </a:p>
        </p:txBody>
      </p:sp>
    </p:spTree>
    <p:extLst>
      <p:ext uri="{BB962C8B-B14F-4D97-AF65-F5344CB8AC3E}">
        <p14:creationId xmlns:p14="http://schemas.microsoft.com/office/powerpoint/2010/main" val="3733575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78234-F962-4C34-972B-FE4D9AB32D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C4DFAB1-DB47-492E-9A15-66EA3DB4E4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594813A-9C60-4F9A-82D3-F73F6C6C88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093DEAD-A8C0-49E1-9EAF-FAFAC11D4DAA}"/>
              </a:ext>
            </a:extLst>
          </p:cNvPr>
          <p:cNvSpPr>
            <a:spLocks noGrp="1"/>
          </p:cNvSpPr>
          <p:nvPr>
            <p:ph type="dt" sz="half" idx="10"/>
          </p:nvPr>
        </p:nvSpPr>
        <p:spPr/>
        <p:txBody>
          <a:bodyPr/>
          <a:lstStyle/>
          <a:p>
            <a:fld id="{F719B922-62F5-4C83-957B-985F198F53CC}" type="datetime1">
              <a:rPr lang="en-US" smtClean="0"/>
              <a:t>11/8/2017</a:t>
            </a:fld>
            <a:endParaRPr lang="en-US"/>
          </a:p>
        </p:txBody>
      </p:sp>
      <p:sp>
        <p:nvSpPr>
          <p:cNvPr id="6" name="Footer Placeholder 5">
            <a:extLst>
              <a:ext uri="{FF2B5EF4-FFF2-40B4-BE49-F238E27FC236}">
                <a16:creationId xmlns:a16="http://schemas.microsoft.com/office/drawing/2014/main" id="{A7160186-55E6-4411-8716-8F7B46F6D6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77AF75-509C-47A5-9DED-23AD3CFCC5E1}"/>
              </a:ext>
            </a:extLst>
          </p:cNvPr>
          <p:cNvSpPr>
            <a:spLocks noGrp="1"/>
          </p:cNvSpPr>
          <p:nvPr>
            <p:ph type="sldNum" sz="quarter" idx="12"/>
          </p:nvPr>
        </p:nvSpPr>
        <p:spPr/>
        <p:txBody>
          <a:bodyPr/>
          <a:lstStyle/>
          <a:p>
            <a:fld id="{8A353EE5-B295-4F9A-9C1A-C5DE6EEBD6D1}" type="slidenum">
              <a:rPr lang="en-US" smtClean="0"/>
              <a:t>‹#›</a:t>
            </a:fld>
            <a:endParaRPr lang="en-US"/>
          </a:p>
        </p:txBody>
      </p:sp>
    </p:spTree>
    <p:extLst>
      <p:ext uri="{BB962C8B-B14F-4D97-AF65-F5344CB8AC3E}">
        <p14:creationId xmlns:p14="http://schemas.microsoft.com/office/powerpoint/2010/main" val="3639524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329E8-D73C-4D5C-958D-2EB2BA1D06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EF2E85D-9C28-41FB-B3A6-5FF0C775B6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6552D9A-AE12-4F88-BB3B-8F7B4A7CA6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95C3590-4ED4-4833-8B53-C87A8AD545F5}"/>
              </a:ext>
            </a:extLst>
          </p:cNvPr>
          <p:cNvSpPr>
            <a:spLocks noGrp="1"/>
          </p:cNvSpPr>
          <p:nvPr>
            <p:ph type="dt" sz="half" idx="10"/>
          </p:nvPr>
        </p:nvSpPr>
        <p:spPr/>
        <p:txBody>
          <a:bodyPr/>
          <a:lstStyle/>
          <a:p>
            <a:fld id="{ACD5A467-7C44-41D7-960F-E8A61DA42B90}" type="datetime1">
              <a:rPr lang="en-US" smtClean="0"/>
              <a:t>11/8/2017</a:t>
            </a:fld>
            <a:endParaRPr lang="en-US"/>
          </a:p>
        </p:txBody>
      </p:sp>
      <p:sp>
        <p:nvSpPr>
          <p:cNvPr id="6" name="Footer Placeholder 5">
            <a:extLst>
              <a:ext uri="{FF2B5EF4-FFF2-40B4-BE49-F238E27FC236}">
                <a16:creationId xmlns:a16="http://schemas.microsoft.com/office/drawing/2014/main" id="{7E0173CD-FF87-49DC-AC36-036AF5244D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A4ECDE-698F-44A6-8123-10320235FF65}"/>
              </a:ext>
            </a:extLst>
          </p:cNvPr>
          <p:cNvSpPr>
            <a:spLocks noGrp="1"/>
          </p:cNvSpPr>
          <p:nvPr>
            <p:ph type="sldNum" sz="quarter" idx="12"/>
          </p:nvPr>
        </p:nvSpPr>
        <p:spPr/>
        <p:txBody>
          <a:bodyPr/>
          <a:lstStyle/>
          <a:p>
            <a:fld id="{8A353EE5-B295-4F9A-9C1A-C5DE6EEBD6D1}" type="slidenum">
              <a:rPr lang="en-US" smtClean="0"/>
              <a:t>‹#›</a:t>
            </a:fld>
            <a:endParaRPr lang="en-US"/>
          </a:p>
        </p:txBody>
      </p:sp>
    </p:spTree>
    <p:extLst>
      <p:ext uri="{BB962C8B-B14F-4D97-AF65-F5344CB8AC3E}">
        <p14:creationId xmlns:p14="http://schemas.microsoft.com/office/powerpoint/2010/main" val="2423852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F789CB-0073-443E-BCFC-C6854007C5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BB460AC-827F-4211-8E81-792CB712AB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CC967B-35A5-487E-87A3-DA16D5007F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49EAEF-AD2B-4FEE-B835-D88E1630BA2F}" type="datetime1">
              <a:rPr lang="en-US" smtClean="0"/>
              <a:t>11/8/2017</a:t>
            </a:fld>
            <a:endParaRPr lang="en-US"/>
          </a:p>
        </p:txBody>
      </p:sp>
      <p:sp>
        <p:nvSpPr>
          <p:cNvPr id="5" name="Footer Placeholder 4">
            <a:extLst>
              <a:ext uri="{FF2B5EF4-FFF2-40B4-BE49-F238E27FC236}">
                <a16:creationId xmlns:a16="http://schemas.microsoft.com/office/drawing/2014/main" id="{674C2D9A-A874-4FBC-B0DA-E1FF8E623A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E58BCF0-EBCA-409D-9BF4-3FF7DC4269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353EE5-B295-4F9A-9C1A-C5DE6EEBD6D1}" type="slidenum">
              <a:rPr lang="en-US" smtClean="0"/>
              <a:t>‹#›</a:t>
            </a:fld>
            <a:endParaRPr lang="en-US"/>
          </a:p>
        </p:txBody>
      </p:sp>
    </p:spTree>
    <p:extLst>
      <p:ext uri="{BB962C8B-B14F-4D97-AF65-F5344CB8AC3E}">
        <p14:creationId xmlns:p14="http://schemas.microsoft.com/office/powerpoint/2010/main" val="395870011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928" y="586653"/>
            <a:ext cx="12663055" cy="2387600"/>
          </a:xfrm>
        </p:spPr>
        <p:txBody>
          <a:bodyPr>
            <a:normAutofit/>
          </a:bodyPr>
          <a:lstStyle/>
          <a:p>
            <a:r>
              <a:rPr lang="en-US" sz="4800" dirty="0"/>
              <a:t>Clock-Aware UltraScale FPGA Placement </a:t>
            </a:r>
            <a:br>
              <a:rPr lang="en-US" sz="4800" dirty="0"/>
            </a:br>
            <a:r>
              <a:rPr lang="en-US" sz="4800" dirty="0"/>
              <a:t>with Machine Learning Routability Prediction</a:t>
            </a:r>
          </a:p>
        </p:txBody>
      </p:sp>
      <p:sp>
        <p:nvSpPr>
          <p:cNvPr id="3" name="Subtitle 2"/>
          <p:cNvSpPr>
            <a:spLocks noGrp="1"/>
          </p:cNvSpPr>
          <p:nvPr>
            <p:ph type="subTitle" idx="1"/>
          </p:nvPr>
        </p:nvSpPr>
        <p:spPr>
          <a:xfrm>
            <a:off x="1625599" y="3555857"/>
            <a:ext cx="9144000" cy="1655762"/>
          </a:xfrm>
        </p:spPr>
        <p:txBody>
          <a:bodyPr>
            <a:normAutofit/>
          </a:bodyPr>
          <a:lstStyle/>
          <a:p>
            <a:r>
              <a:rPr lang="en-US" sz="2000" dirty="0" err="1"/>
              <a:t>Chak-Wa</a:t>
            </a:r>
            <a:r>
              <a:rPr lang="en-US" sz="2000" dirty="0"/>
              <a:t> Pui, </a:t>
            </a:r>
            <a:r>
              <a:rPr lang="en-US" sz="2000" dirty="0" err="1"/>
              <a:t>Gengjie</a:t>
            </a:r>
            <a:r>
              <a:rPr lang="en-US" sz="2000" dirty="0"/>
              <a:t> Chen, </a:t>
            </a:r>
            <a:r>
              <a:rPr lang="en-US" sz="2000" dirty="0" err="1"/>
              <a:t>Yuzhe</a:t>
            </a:r>
            <a:r>
              <a:rPr lang="en-US" sz="2000" dirty="0"/>
              <a:t> Ma, Evangeline F. Y. Young, </a:t>
            </a:r>
            <a:r>
              <a:rPr lang="en-US" sz="2000" dirty="0" err="1"/>
              <a:t>Bei</a:t>
            </a:r>
            <a:r>
              <a:rPr lang="en-US" sz="2000" dirty="0"/>
              <a:t> Yu</a:t>
            </a:r>
          </a:p>
          <a:p>
            <a:r>
              <a:rPr lang="en-US" sz="2000" dirty="0"/>
              <a:t>CSE Department, Chinese University of Hong Kong, Hong Kong</a:t>
            </a:r>
          </a:p>
          <a:p>
            <a:r>
              <a:rPr lang="en-US" sz="2000" dirty="0">
                <a:solidFill>
                  <a:srgbClr val="7030A0"/>
                </a:solidFill>
              </a:rPr>
              <a:t>Speaker: Jordan, </a:t>
            </a:r>
            <a:r>
              <a:rPr lang="en-US" sz="2000" dirty="0" err="1">
                <a:solidFill>
                  <a:srgbClr val="7030A0"/>
                </a:solidFill>
              </a:rPr>
              <a:t>Chak-Wa</a:t>
            </a:r>
            <a:r>
              <a:rPr lang="en-US" sz="2000" dirty="0">
                <a:solidFill>
                  <a:srgbClr val="7030A0"/>
                </a:solidFill>
              </a:rPr>
              <a:t> Pui</a:t>
            </a:r>
          </a:p>
          <a:p>
            <a:endParaRPr lang="en-US" sz="2000" dirty="0"/>
          </a:p>
        </p:txBody>
      </p:sp>
      <p:sp>
        <p:nvSpPr>
          <p:cNvPr id="4" name="Slide Number Placeholder 3"/>
          <p:cNvSpPr>
            <a:spLocks noGrp="1"/>
          </p:cNvSpPr>
          <p:nvPr>
            <p:ph type="sldNum" sz="quarter" idx="12"/>
          </p:nvPr>
        </p:nvSpPr>
        <p:spPr/>
        <p:txBody>
          <a:bodyPr/>
          <a:lstStyle/>
          <a:p>
            <a:fld id="{8A353EE5-B295-4F9A-9C1A-C5DE6EEBD6D1}" type="slidenum">
              <a:rPr lang="en-US" smtClean="0"/>
              <a:t>1</a:t>
            </a:fld>
            <a:endParaRPr lang="en-US"/>
          </a:p>
        </p:txBody>
      </p:sp>
      <p:pic>
        <p:nvPicPr>
          <p:cNvPr id="1026" name="Picture 2" descr="Image result for cuhk">
            <a:extLst>
              <a:ext uri="{FF2B5EF4-FFF2-40B4-BE49-F238E27FC236}">
                <a16:creationId xmlns:a16="http://schemas.microsoft.com/office/drawing/2014/main" id="{8E369DF9-E3EF-4733-9D86-B9FD1B0D16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333" y="5768975"/>
            <a:ext cx="5295900"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8574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Our Methods</a:t>
            </a:r>
          </a:p>
        </p:txBody>
      </p:sp>
      <p:sp>
        <p:nvSpPr>
          <p:cNvPr id="3" name="Content Placeholder 2"/>
          <p:cNvSpPr>
            <a:spLocks noGrp="1"/>
          </p:cNvSpPr>
          <p:nvPr>
            <p:ph idx="1"/>
          </p:nvPr>
        </p:nvSpPr>
        <p:spPr/>
        <p:txBody>
          <a:bodyPr/>
          <a:lstStyle/>
          <a:p>
            <a:r>
              <a:rPr lang="en-US" dirty="0"/>
              <a:t>Two-</a:t>
            </a:r>
            <a:r>
              <a:rPr lang="en-US" altLang="zh-CN" dirty="0"/>
              <a:t>S</a:t>
            </a:r>
            <a:r>
              <a:rPr lang="en-US" dirty="0"/>
              <a:t>tep Clock Constraints Legalization</a:t>
            </a:r>
          </a:p>
          <a:p>
            <a:pPr lvl="1"/>
            <a:r>
              <a:rPr lang="en-US" dirty="0"/>
              <a:t>Clock Region Planning</a:t>
            </a:r>
          </a:p>
          <a:p>
            <a:pPr lvl="1"/>
            <a:r>
              <a:rPr lang="en-US" dirty="0"/>
              <a:t>Half Column Legalization</a:t>
            </a:r>
          </a:p>
          <a:p>
            <a:r>
              <a:rPr lang="en-US" dirty="0">
                <a:solidFill>
                  <a:schemeClr val="tx1">
                    <a:lumMod val="50000"/>
                    <a:lumOff val="50000"/>
                  </a:schemeClr>
                </a:solidFill>
              </a:rPr>
              <a:t>Chain Move</a:t>
            </a:r>
          </a:p>
          <a:p>
            <a:r>
              <a:rPr lang="en-US" dirty="0">
                <a:solidFill>
                  <a:schemeClr val="tx1">
                    <a:lumMod val="50000"/>
                    <a:lumOff val="50000"/>
                  </a:schemeClr>
                </a:solidFill>
              </a:rPr>
              <a:t>Machine Learning-Based Congestion Estimation</a:t>
            </a:r>
          </a:p>
          <a:p>
            <a:endParaRPr lang="en-US" dirty="0"/>
          </a:p>
        </p:txBody>
      </p:sp>
      <p:sp>
        <p:nvSpPr>
          <p:cNvPr id="4" name="Slide Number Placeholder 3"/>
          <p:cNvSpPr>
            <a:spLocks noGrp="1"/>
          </p:cNvSpPr>
          <p:nvPr>
            <p:ph type="sldNum" sz="quarter" idx="12"/>
          </p:nvPr>
        </p:nvSpPr>
        <p:spPr/>
        <p:txBody>
          <a:bodyPr/>
          <a:lstStyle/>
          <a:p>
            <a:fld id="{8A353EE5-B295-4F9A-9C1A-C5DE6EEBD6D1}" type="slidenum">
              <a:rPr lang="en-US" smtClean="0"/>
              <a:t>10</a:t>
            </a:fld>
            <a:endParaRPr lang="en-US"/>
          </a:p>
        </p:txBody>
      </p:sp>
    </p:spTree>
    <p:extLst>
      <p:ext uri="{BB962C8B-B14F-4D97-AF65-F5344CB8AC3E}">
        <p14:creationId xmlns:p14="http://schemas.microsoft.com/office/powerpoint/2010/main" val="2019022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EA04A-7951-4C8F-B600-88BA0B6CF415}"/>
              </a:ext>
            </a:extLst>
          </p:cNvPr>
          <p:cNvSpPr>
            <a:spLocks noGrp="1"/>
          </p:cNvSpPr>
          <p:nvPr>
            <p:ph type="title"/>
          </p:nvPr>
        </p:nvSpPr>
        <p:spPr/>
        <p:txBody>
          <a:bodyPr/>
          <a:lstStyle/>
          <a:p>
            <a:r>
              <a:rPr lang="en-US" dirty="0"/>
              <a:t>Two-</a:t>
            </a:r>
            <a:r>
              <a:rPr lang="en-US" altLang="zh-CN" dirty="0"/>
              <a:t>S</a:t>
            </a:r>
            <a:r>
              <a:rPr lang="en-US" dirty="0"/>
              <a:t>tep Clock Constraints Legalization</a:t>
            </a:r>
          </a:p>
        </p:txBody>
      </p:sp>
      <p:sp>
        <p:nvSpPr>
          <p:cNvPr id="3" name="Content Placeholder 2">
            <a:extLst>
              <a:ext uri="{FF2B5EF4-FFF2-40B4-BE49-F238E27FC236}">
                <a16:creationId xmlns:a16="http://schemas.microsoft.com/office/drawing/2014/main" id="{953026BE-A4F3-475F-B8B9-D98395D285E8}"/>
              </a:ext>
            </a:extLst>
          </p:cNvPr>
          <p:cNvSpPr>
            <a:spLocks noGrp="1"/>
          </p:cNvSpPr>
          <p:nvPr>
            <p:ph idx="1"/>
          </p:nvPr>
        </p:nvSpPr>
        <p:spPr>
          <a:xfrm>
            <a:off x="838200" y="1825625"/>
            <a:ext cx="7752960" cy="4895850"/>
          </a:xfrm>
        </p:spPr>
        <p:txBody>
          <a:bodyPr>
            <a:normAutofit/>
          </a:bodyPr>
          <a:lstStyle/>
          <a:p>
            <a:r>
              <a:rPr lang="en-US" dirty="0"/>
              <a:t>Clock constraints of </a:t>
            </a:r>
            <a:r>
              <a:rPr lang="en-US" dirty="0" err="1"/>
              <a:t>UltraScale</a:t>
            </a:r>
            <a:r>
              <a:rPr lang="en-US" dirty="0"/>
              <a:t> FPGAs</a:t>
            </a:r>
          </a:p>
          <a:p>
            <a:pPr lvl="1"/>
            <a:r>
              <a:rPr lang="en-US" dirty="0"/>
              <a:t>Clock region constraints</a:t>
            </a:r>
          </a:p>
          <a:p>
            <a:pPr lvl="2"/>
            <a:r>
              <a:rPr lang="en-US" altLang="zh-CN" dirty="0"/>
              <a:t>Bound box of the clock net</a:t>
            </a:r>
            <a:endParaRPr lang="en-US" dirty="0"/>
          </a:p>
          <a:p>
            <a:pPr lvl="1"/>
            <a:r>
              <a:rPr lang="en-US" dirty="0"/>
              <a:t>Column region constraints </a:t>
            </a:r>
          </a:p>
          <a:p>
            <a:pPr lvl="2"/>
            <a:r>
              <a:rPr lang="en-US" dirty="0"/>
              <a:t>Loads of the clock net</a:t>
            </a:r>
          </a:p>
          <a:p>
            <a:r>
              <a:rPr lang="en-US" dirty="0"/>
              <a:t>Displacement-driven two-step legalization</a:t>
            </a:r>
          </a:p>
          <a:p>
            <a:pPr lvl="1"/>
            <a:r>
              <a:rPr lang="en-US" dirty="0"/>
              <a:t>Clock region planning</a:t>
            </a:r>
          </a:p>
          <a:p>
            <a:pPr lvl="2"/>
            <a:r>
              <a:rPr lang="en-US" dirty="0"/>
              <a:t>Remove all the clock region violations after global placement</a:t>
            </a:r>
          </a:p>
          <a:p>
            <a:pPr lvl="1"/>
            <a:r>
              <a:rPr lang="en-US" dirty="0"/>
              <a:t>Half Column Legalization</a:t>
            </a:r>
          </a:p>
          <a:p>
            <a:pPr lvl="2"/>
            <a:r>
              <a:rPr lang="en-US" dirty="0"/>
              <a:t>Remove all the half column violations after legalization</a:t>
            </a:r>
          </a:p>
          <a:p>
            <a:pPr lvl="2"/>
            <a:endParaRPr lang="en-US" dirty="0"/>
          </a:p>
          <a:p>
            <a:endParaRPr lang="en-US" dirty="0"/>
          </a:p>
        </p:txBody>
      </p:sp>
      <p:sp>
        <p:nvSpPr>
          <p:cNvPr id="4" name="Slide Number Placeholder 3">
            <a:extLst>
              <a:ext uri="{FF2B5EF4-FFF2-40B4-BE49-F238E27FC236}">
                <a16:creationId xmlns:a16="http://schemas.microsoft.com/office/drawing/2014/main" id="{8DEE1445-1084-4872-9208-52E9C81CD056}"/>
              </a:ext>
            </a:extLst>
          </p:cNvPr>
          <p:cNvSpPr>
            <a:spLocks noGrp="1"/>
          </p:cNvSpPr>
          <p:nvPr>
            <p:ph type="sldNum" sz="quarter" idx="12"/>
          </p:nvPr>
        </p:nvSpPr>
        <p:spPr>
          <a:xfrm>
            <a:off x="8610600" y="6356350"/>
            <a:ext cx="2743200" cy="365125"/>
          </a:xfrm>
        </p:spPr>
        <p:txBody>
          <a:bodyPr/>
          <a:lstStyle/>
          <a:p>
            <a:fld id="{8A353EE5-B295-4F9A-9C1A-C5DE6EEBD6D1}" type="slidenum">
              <a:rPr lang="en-US" smtClean="0"/>
              <a:t>11</a:t>
            </a:fld>
            <a:endParaRPr lang="en-US"/>
          </a:p>
        </p:txBody>
      </p:sp>
      <p:grpSp>
        <p:nvGrpSpPr>
          <p:cNvPr id="423" name="Group 422">
            <a:extLst>
              <a:ext uri="{FF2B5EF4-FFF2-40B4-BE49-F238E27FC236}">
                <a16:creationId xmlns:a16="http://schemas.microsoft.com/office/drawing/2014/main" id="{7EF979BB-8C94-424E-8C36-5B8E836F49AA}"/>
              </a:ext>
            </a:extLst>
          </p:cNvPr>
          <p:cNvGrpSpPr/>
          <p:nvPr/>
        </p:nvGrpSpPr>
        <p:grpSpPr>
          <a:xfrm>
            <a:off x="6190701" y="1780495"/>
            <a:ext cx="3166487" cy="3309066"/>
            <a:chOff x="8112065" y="1690688"/>
            <a:chExt cx="3166487" cy="3309066"/>
          </a:xfrm>
        </p:grpSpPr>
        <p:cxnSp>
          <p:nvCxnSpPr>
            <p:cNvPr id="108" name="Straight Connector 107">
              <a:extLst>
                <a:ext uri="{FF2B5EF4-FFF2-40B4-BE49-F238E27FC236}">
                  <a16:creationId xmlns:a16="http://schemas.microsoft.com/office/drawing/2014/main" id="{E6420CD8-1142-4BB2-9D3A-FEBAAA781540}"/>
                </a:ext>
              </a:extLst>
            </p:cNvPr>
            <p:cNvCxnSpPr>
              <a:cxnSpLocks/>
            </p:cNvCxnSpPr>
            <p:nvPr/>
          </p:nvCxnSpPr>
          <p:spPr>
            <a:xfrm>
              <a:off x="9324167" y="2144864"/>
              <a:ext cx="0" cy="2854890"/>
            </a:xfrm>
            <a:prstGeom prst="line">
              <a:avLst/>
            </a:prstGeom>
            <a:ln w="19050"/>
          </p:spPr>
          <p:style>
            <a:lnRef idx="1">
              <a:schemeClr val="dk1"/>
            </a:lnRef>
            <a:fillRef idx="0">
              <a:schemeClr val="dk1"/>
            </a:fillRef>
            <a:effectRef idx="0">
              <a:schemeClr val="dk1"/>
            </a:effectRef>
            <a:fontRef idx="minor">
              <a:schemeClr val="tx1"/>
            </a:fontRef>
          </p:style>
        </p:cxnSp>
        <p:cxnSp>
          <p:nvCxnSpPr>
            <p:cNvPr id="109" name="Straight Connector 108">
              <a:extLst>
                <a:ext uri="{FF2B5EF4-FFF2-40B4-BE49-F238E27FC236}">
                  <a16:creationId xmlns:a16="http://schemas.microsoft.com/office/drawing/2014/main" id="{B3B3EFBD-E12F-4BD3-8D36-3FCD1A3C40BE}"/>
                </a:ext>
              </a:extLst>
            </p:cNvPr>
            <p:cNvCxnSpPr>
              <a:cxnSpLocks/>
            </p:cNvCxnSpPr>
            <p:nvPr/>
          </p:nvCxnSpPr>
          <p:spPr>
            <a:xfrm>
              <a:off x="9655603" y="2144864"/>
              <a:ext cx="0" cy="2854890"/>
            </a:xfrm>
            <a:prstGeom prst="line">
              <a:avLst/>
            </a:prstGeom>
            <a:ln w="19050"/>
          </p:spPr>
          <p:style>
            <a:lnRef idx="1">
              <a:schemeClr val="dk1"/>
            </a:lnRef>
            <a:fillRef idx="0">
              <a:schemeClr val="dk1"/>
            </a:fillRef>
            <a:effectRef idx="0">
              <a:schemeClr val="dk1"/>
            </a:effectRef>
            <a:fontRef idx="minor">
              <a:schemeClr val="tx1"/>
            </a:fontRef>
          </p:style>
        </p:cxnSp>
        <p:cxnSp>
          <p:nvCxnSpPr>
            <p:cNvPr id="110" name="Straight Connector 109">
              <a:extLst>
                <a:ext uri="{FF2B5EF4-FFF2-40B4-BE49-F238E27FC236}">
                  <a16:creationId xmlns:a16="http://schemas.microsoft.com/office/drawing/2014/main" id="{FAFDDCD0-9ECE-4631-89B9-8A08341A722F}"/>
                </a:ext>
              </a:extLst>
            </p:cNvPr>
            <p:cNvCxnSpPr>
              <a:cxnSpLocks/>
            </p:cNvCxnSpPr>
            <p:nvPr/>
          </p:nvCxnSpPr>
          <p:spPr>
            <a:xfrm>
              <a:off x="9978482" y="2144864"/>
              <a:ext cx="0" cy="2854890"/>
            </a:xfrm>
            <a:prstGeom prst="line">
              <a:avLst/>
            </a:prstGeom>
            <a:ln w="19050"/>
          </p:spPr>
          <p:style>
            <a:lnRef idx="1">
              <a:schemeClr val="dk1"/>
            </a:lnRef>
            <a:fillRef idx="0">
              <a:schemeClr val="dk1"/>
            </a:fillRef>
            <a:effectRef idx="0">
              <a:schemeClr val="dk1"/>
            </a:effectRef>
            <a:fontRef idx="minor">
              <a:schemeClr val="tx1"/>
            </a:fontRef>
          </p:style>
        </p:cxnSp>
        <p:cxnSp>
          <p:nvCxnSpPr>
            <p:cNvPr id="111" name="Straight Connector 110">
              <a:extLst>
                <a:ext uri="{FF2B5EF4-FFF2-40B4-BE49-F238E27FC236}">
                  <a16:creationId xmlns:a16="http://schemas.microsoft.com/office/drawing/2014/main" id="{0496D412-A4D7-438E-A7BB-6CC27354507C}"/>
                </a:ext>
              </a:extLst>
            </p:cNvPr>
            <p:cNvCxnSpPr>
              <a:cxnSpLocks/>
            </p:cNvCxnSpPr>
            <p:nvPr/>
          </p:nvCxnSpPr>
          <p:spPr>
            <a:xfrm>
              <a:off x="10301360" y="2144864"/>
              <a:ext cx="0" cy="2854890"/>
            </a:xfrm>
            <a:prstGeom prst="line">
              <a:avLst/>
            </a:prstGeom>
            <a:ln w="19050"/>
          </p:spPr>
          <p:style>
            <a:lnRef idx="1">
              <a:schemeClr val="dk1"/>
            </a:lnRef>
            <a:fillRef idx="0">
              <a:schemeClr val="dk1"/>
            </a:fillRef>
            <a:effectRef idx="0">
              <a:schemeClr val="dk1"/>
            </a:effectRef>
            <a:fontRef idx="minor">
              <a:schemeClr val="tx1"/>
            </a:fontRef>
          </p:style>
        </p:cxnSp>
        <p:cxnSp>
          <p:nvCxnSpPr>
            <p:cNvPr id="112" name="Straight Connector 111">
              <a:extLst>
                <a:ext uri="{FF2B5EF4-FFF2-40B4-BE49-F238E27FC236}">
                  <a16:creationId xmlns:a16="http://schemas.microsoft.com/office/drawing/2014/main" id="{3A030C42-345D-4A22-B773-2039483A9E1D}"/>
                </a:ext>
              </a:extLst>
            </p:cNvPr>
            <p:cNvCxnSpPr>
              <a:cxnSpLocks/>
            </p:cNvCxnSpPr>
            <p:nvPr/>
          </p:nvCxnSpPr>
          <p:spPr>
            <a:xfrm>
              <a:off x="10624237" y="2144864"/>
              <a:ext cx="0" cy="2854890"/>
            </a:xfrm>
            <a:prstGeom prst="line">
              <a:avLst/>
            </a:prstGeom>
            <a:ln w="19050"/>
          </p:spPr>
          <p:style>
            <a:lnRef idx="1">
              <a:schemeClr val="dk1"/>
            </a:lnRef>
            <a:fillRef idx="0">
              <a:schemeClr val="dk1"/>
            </a:fillRef>
            <a:effectRef idx="0">
              <a:schemeClr val="dk1"/>
            </a:effectRef>
            <a:fontRef idx="minor">
              <a:schemeClr val="tx1"/>
            </a:fontRef>
          </p:style>
        </p:cxnSp>
        <p:cxnSp>
          <p:nvCxnSpPr>
            <p:cNvPr id="113" name="Straight Connector 112">
              <a:extLst>
                <a:ext uri="{FF2B5EF4-FFF2-40B4-BE49-F238E27FC236}">
                  <a16:creationId xmlns:a16="http://schemas.microsoft.com/office/drawing/2014/main" id="{D7620F14-019E-49B9-9038-8D3A81A62304}"/>
                </a:ext>
              </a:extLst>
            </p:cNvPr>
            <p:cNvCxnSpPr>
              <a:cxnSpLocks/>
            </p:cNvCxnSpPr>
            <p:nvPr/>
          </p:nvCxnSpPr>
          <p:spPr>
            <a:xfrm>
              <a:off x="11277701" y="2144864"/>
              <a:ext cx="0" cy="2854890"/>
            </a:xfrm>
            <a:prstGeom prst="line">
              <a:avLst/>
            </a:prstGeom>
            <a:ln w="19050"/>
          </p:spPr>
          <p:style>
            <a:lnRef idx="1">
              <a:schemeClr val="dk1"/>
            </a:lnRef>
            <a:fillRef idx="0">
              <a:schemeClr val="dk1"/>
            </a:fillRef>
            <a:effectRef idx="0">
              <a:schemeClr val="dk1"/>
            </a:effectRef>
            <a:fontRef idx="minor">
              <a:schemeClr val="tx1"/>
            </a:fontRef>
          </p:style>
        </p:cxnSp>
        <p:cxnSp>
          <p:nvCxnSpPr>
            <p:cNvPr id="114" name="Straight Connector 113">
              <a:extLst>
                <a:ext uri="{FF2B5EF4-FFF2-40B4-BE49-F238E27FC236}">
                  <a16:creationId xmlns:a16="http://schemas.microsoft.com/office/drawing/2014/main" id="{977C6638-5423-4592-941F-E879FA3E3A68}"/>
                </a:ext>
              </a:extLst>
            </p:cNvPr>
            <p:cNvCxnSpPr>
              <a:cxnSpLocks/>
            </p:cNvCxnSpPr>
            <p:nvPr/>
          </p:nvCxnSpPr>
          <p:spPr>
            <a:xfrm>
              <a:off x="9324167" y="2144864"/>
              <a:ext cx="1954385"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115" name="Straight Connector 114">
              <a:extLst>
                <a:ext uri="{FF2B5EF4-FFF2-40B4-BE49-F238E27FC236}">
                  <a16:creationId xmlns:a16="http://schemas.microsoft.com/office/drawing/2014/main" id="{9A7B92B5-AE1D-4F50-8E40-14D66779707C}"/>
                </a:ext>
              </a:extLst>
            </p:cNvPr>
            <p:cNvCxnSpPr>
              <a:cxnSpLocks/>
            </p:cNvCxnSpPr>
            <p:nvPr/>
          </p:nvCxnSpPr>
          <p:spPr>
            <a:xfrm>
              <a:off x="9324167" y="3096494"/>
              <a:ext cx="1954385"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116" name="Straight Connector 115">
              <a:extLst>
                <a:ext uri="{FF2B5EF4-FFF2-40B4-BE49-F238E27FC236}">
                  <a16:creationId xmlns:a16="http://schemas.microsoft.com/office/drawing/2014/main" id="{69FD349F-32CA-45C4-BC84-A14C7BCD2D34}"/>
                </a:ext>
              </a:extLst>
            </p:cNvPr>
            <p:cNvCxnSpPr>
              <a:cxnSpLocks/>
            </p:cNvCxnSpPr>
            <p:nvPr/>
          </p:nvCxnSpPr>
          <p:spPr>
            <a:xfrm>
              <a:off x="9324167" y="3572309"/>
              <a:ext cx="1954385"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117" name="Straight Connector 116">
              <a:extLst>
                <a:ext uri="{FF2B5EF4-FFF2-40B4-BE49-F238E27FC236}">
                  <a16:creationId xmlns:a16="http://schemas.microsoft.com/office/drawing/2014/main" id="{AAD31BE9-3840-45D7-9234-B3AB35665675}"/>
                </a:ext>
              </a:extLst>
            </p:cNvPr>
            <p:cNvCxnSpPr>
              <a:cxnSpLocks/>
            </p:cNvCxnSpPr>
            <p:nvPr/>
          </p:nvCxnSpPr>
          <p:spPr>
            <a:xfrm>
              <a:off x="9324167" y="4048124"/>
              <a:ext cx="1954385"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118" name="Straight Connector 117">
              <a:extLst>
                <a:ext uri="{FF2B5EF4-FFF2-40B4-BE49-F238E27FC236}">
                  <a16:creationId xmlns:a16="http://schemas.microsoft.com/office/drawing/2014/main" id="{A9B39C0A-C422-429B-A5CF-FC8B283FA882}"/>
                </a:ext>
              </a:extLst>
            </p:cNvPr>
            <p:cNvCxnSpPr>
              <a:cxnSpLocks/>
            </p:cNvCxnSpPr>
            <p:nvPr/>
          </p:nvCxnSpPr>
          <p:spPr>
            <a:xfrm>
              <a:off x="9324167" y="4523939"/>
              <a:ext cx="1954385"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123" name="Straight Connector 122">
              <a:extLst>
                <a:ext uri="{FF2B5EF4-FFF2-40B4-BE49-F238E27FC236}">
                  <a16:creationId xmlns:a16="http://schemas.microsoft.com/office/drawing/2014/main" id="{E35BABDF-ABB9-40D9-9BA6-047A484637D8}"/>
                </a:ext>
              </a:extLst>
            </p:cNvPr>
            <p:cNvCxnSpPr>
              <a:cxnSpLocks/>
            </p:cNvCxnSpPr>
            <p:nvPr/>
          </p:nvCxnSpPr>
          <p:spPr>
            <a:xfrm>
              <a:off x="9324167" y="2620679"/>
              <a:ext cx="1954385"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168" name="Straight Connector 167">
              <a:extLst>
                <a:ext uri="{FF2B5EF4-FFF2-40B4-BE49-F238E27FC236}">
                  <a16:creationId xmlns:a16="http://schemas.microsoft.com/office/drawing/2014/main" id="{70F45008-0E32-4D94-9B00-6C3674F7581B}"/>
                </a:ext>
              </a:extLst>
            </p:cNvPr>
            <p:cNvCxnSpPr>
              <a:cxnSpLocks/>
            </p:cNvCxnSpPr>
            <p:nvPr/>
          </p:nvCxnSpPr>
          <p:spPr>
            <a:xfrm>
              <a:off x="10947115" y="2144864"/>
              <a:ext cx="0" cy="2854890"/>
            </a:xfrm>
            <a:prstGeom prst="line">
              <a:avLst/>
            </a:prstGeom>
            <a:ln w="19050"/>
          </p:spPr>
          <p:style>
            <a:lnRef idx="1">
              <a:schemeClr val="dk1"/>
            </a:lnRef>
            <a:fillRef idx="0">
              <a:schemeClr val="dk1"/>
            </a:fillRef>
            <a:effectRef idx="0">
              <a:schemeClr val="dk1"/>
            </a:effectRef>
            <a:fontRef idx="minor">
              <a:schemeClr val="tx1"/>
            </a:fontRef>
          </p:style>
        </p:cxnSp>
        <p:cxnSp>
          <p:nvCxnSpPr>
            <p:cNvPr id="175" name="Straight Connector 174">
              <a:extLst>
                <a:ext uri="{FF2B5EF4-FFF2-40B4-BE49-F238E27FC236}">
                  <a16:creationId xmlns:a16="http://schemas.microsoft.com/office/drawing/2014/main" id="{03CFB927-9F1D-45A5-8801-C43939A9A6D6}"/>
                </a:ext>
              </a:extLst>
            </p:cNvPr>
            <p:cNvCxnSpPr>
              <a:cxnSpLocks/>
            </p:cNvCxnSpPr>
            <p:nvPr/>
          </p:nvCxnSpPr>
          <p:spPr>
            <a:xfrm>
              <a:off x="9324167" y="4999754"/>
              <a:ext cx="1954385"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184" name="Straight Arrow Connector 183">
              <a:extLst>
                <a:ext uri="{FF2B5EF4-FFF2-40B4-BE49-F238E27FC236}">
                  <a16:creationId xmlns:a16="http://schemas.microsoft.com/office/drawing/2014/main" id="{A15A42B1-BC89-4C3E-B7B2-5DE3AD463733}"/>
                </a:ext>
              </a:extLst>
            </p:cNvPr>
            <p:cNvCxnSpPr>
              <a:cxnSpLocks/>
              <a:stCxn id="185" idx="3"/>
              <a:endCxn id="186" idx="1"/>
            </p:cNvCxnSpPr>
            <p:nvPr/>
          </p:nvCxnSpPr>
          <p:spPr>
            <a:xfrm flipV="1">
              <a:off x="9055285" y="2358772"/>
              <a:ext cx="309189" cy="3117"/>
            </a:xfrm>
            <a:prstGeom prst="straightConnector1">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85" name="TextBox 184">
              <a:extLst>
                <a:ext uri="{FF2B5EF4-FFF2-40B4-BE49-F238E27FC236}">
                  <a16:creationId xmlns:a16="http://schemas.microsoft.com/office/drawing/2014/main" id="{6F9A6520-E62B-4B7A-822F-5B149291EC8A}"/>
                </a:ext>
              </a:extLst>
            </p:cNvPr>
            <p:cNvSpPr txBox="1"/>
            <p:nvPr/>
          </p:nvSpPr>
          <p:spPr>
            <a:xfrm>
              <a:off x="8112065" y="2223389"/>
              <a:ext cx="943220" cy="276999"/>
            </a:xfrm>
            <a:prstGeom prst="rect">
              <a:avLst/>
            </a:prstGeom>
            <a:noFill/>
          </p:spPr>
          <p:txBody>
            <a:bodyPr wrap="square" rtlCol="0">
              <a:spAutoFit/>
            </a:bodyPr>
            <a:lstStyle/>
            <a:p>
              <a:r>
                <a:rPr lang="en-US" sz="1200" dirty="0"/>
                <a:t>Half column</a:t>
              </a:r>
            </a:p>
          </p:txBody>
        </p:sp>
        <p:sp>
          <p:nvSpPr>
            <p:cNvPr id="186" name="Rectangle 185">
              <a:extLst>
                <a:ext uri="{FF2B5EF4-FFF2-40B4-BE49-F238E27FC236}">
                  <a16:creationId xmlns:a16="http://schemas.microsoft.com/office/drawing/2014/main" id="{6A3B0A8F-551F-4578-8450-870A99AEBF9D}"/>
                </a:ext>
              </a:extLst>
            </p:cNvPr>
            <p:cNvSpPr/>
            <p:nvPr/>
          </p:nvSpPr>
          <p:spPr>
            <a:xfrm>
              <a:off x="9364474" y="2187289"/>
              <a:ext cx="252051" cy="342965"/>
            </a:xfrm>
            <a:prstGeom prst="rect">
              <a:avLst/>
            </a:prstGeom>
            <a:noFill/>
            <a:ln w="19050">
              <a:solidFill>
                <a:schemeClr val="accent6">
                  <a:lumMod val="75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190" name="Rectangle 189">
              <a:extLst>
                <a:ext uri="{FF2B5EF4-FFF2-40B4-BE49-F238E27FC236}">
                  <a16:creationId xmlns:a16="http://schemas.microsoft.com/office/drawing/2014/main" id="{B1820FA0-9F30-4E75-A120-4D7870A332B9}"/>
                </a:ext>
              </a:extLst>
            </p:cNvPr>
            <p:cNvSpPr/>
            <p:nvPr/>
          </p:nvSpPr>
          <p:spPr>
            <a:xfrm>
              <a:off x="9424323" y="2223373"/>
              <a:ext cx="461405" cy="794611"/>
            </a:xfrm>
            <a:prstGeom prst="rect">
              <a:avLst/>
            </a:prstGeom>
            <a:noFill/>
            <a:ln w="19050">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cxnSp>
          <p:nvCxnSpPr>
            <p:cNvPr id="191" name="Straight Arrow Connector 190">
              <a:extLst>
                <a:ext uri="{FF2B5EF4-FFF2-40B4-BE49-F238E27FC236}">
                  <a16:creationId xmlns:a16="http://schemas.microsoft.com/office/drawing/2014/main" id="{ECB6629A-212D-46ED-9030-084EE87773F5}"/>
                </a:ext>
              </a:extLst>
            </p:cNvPr>
            <p:cNvCxnSpPr>
              <a:cxnSpLocks/>
              <a:stCxn id="193" idx="2"/>
              <a:endCxn id="190" idx="0"/>
            </p:cNvCxnSpPr>
            <p:nvPr/>
          </p:nvCxnSpPr>
          <p:spPr>
            <a:xfrm>
              <a:off x="9655025" y="1967687"/>
              <a:ext cx="1" cy="25568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3" name="TextBox 192">
              <a:extLst>
                <a:ext uri="{FF2B5EF4-FFF2-40B4-BE49-F238E27FC236}">
                  <a16:creationId xmlns:a16="http://schemas.microsoft.com/office/drawing/2014/main" id="{FA9EFCCC-6B2A-4246-A57C-777A9973BAC8}"/>
                </a:ext>
              </a:extLst>
            </p:cNvPr>
            <p:cNvSpPr txBox="1"/>
            <p:nvPr/>
          </p:nvSpPr>
          <p:spPr>
            <a:xfrm>
              <a:off x="9151173" y="1690688"/>
              <a:ext cx="1007704" cy="276999"/>
            </a:xfrm>
            <a:prstGeom prst="rect">
              <a:avLst/>
            </a:prstGeom>
            <a:noFill/>
          </p:spPr>
          <p:txBody>
            <a:bodyPr wrap="square" rtlCol="0">
              <a:spAutoFit/>
            </a:bodyPr>
            <a:lstStyle/>
            <a:p>
              <a:r>
                <a:rPr lang="en-US" sz="1200" dirty="0"/>
                <a:t>Clock region</a:t>
              </a:r>
            </a:p>
          </p:txBody>
        </p:sp>
        <p:sp>
          <p:nvSpPr>
            <p:cNvPr id="217" name="Rectangle 216">
              <a:extLst>
                <a:ext uri="{FF2B5EF4-FFF2-40B4-BE49-F238E27FC236}">
                  <a16:creationId xmlns:a16="http://schemas.microsoft.com/office/drawing/2014/main" id="{67101DA7-01EA-4661-AF1A-32474062A50F}"/>
                </a:ext>
              </a:extLst>
            </p:cNvPr>
            <p:cNvSpPr/>
            <p:nvPr/>
          </p:nvSpPr>
          <p:spPr>
            <a:xfrm>
              <a:off x="10735628" y="2358771"/>
              <a:ext cx="95250" cy="103035"/>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Rectangle 217">
              <a:extLst>
                <a:ext uri="{FF2B5EF4-FFF2-40B4-BE49-F238E27FC236}">
                  <a16:creationId xmlns:a16="http://schemas.microsoft.com/office/drawing/2014/main" id="{F78D684E-9598-462E-B776-DDE233F96C14}"/>
                </a:ext>
              </a:extLst>
            </p:cNvPr>
            <p:cNvSpPr/>
            <p:nvPr/>
          </p:nvSpPr>
          <p:spPr>
            <a:xfrm>
              <a:off x="9764596" y="3298835"/>
              <a:ext cx="95250" cy="103035"/>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Rectangle 218">
              <a:extLst>
                <a:ext uri="{FF2B5EF4-FFF2-40B4-BE49-F238E27FC236}">
                  <a16:creationId xmlns:a16="http://schemas.microsoft.com/office/drawing/2014/main" id="{1E61B37C-F88D-40D9-9473-7A7A18EE3163}"/>
                </a:ext>
              </a:extLst>
            </p:cNvPr>
            <p:cNvSpPr/>
            <p:nvPr/>
          </p:nvSpPr>
          <p:spPr>
            <a:xfrm>
              <a:off x="10096150" y="3739887"/>
              <a:ext cx="95250" cy="103035"/>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Rectangle 219">
              <a:extLst>
                <a:ext uri="{FF2B5EF4-FFF2-40B4-BE49-F238E27FC236}">
                  <a16:creationId xmlns:a16="http://schemas.microsoft.com/office/drawing/2014/main" id="{F904A221-8D07-442C-9CBB-70ABDDAF738B}"/>
                </a:ext>
              </a:extLst>
            </p:cNvPr>
            <p:cNvSpPr/>
            <p:nvPr/>
          </p:nvSpPr>
          <p:spPr>
            <a:xfrm>
              <a:off x="10422818" y="2842390"/>
              <a:ext cx="95250" cy="103035"/>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2" name="Rectangle 221">
              <a:extLst>
                <a:ext uri="{FF2B5EF4-FFF2-40B4-BE49-F238E27FC236}">
                  <a16:creationId xmlns:a16="http://schemas.microsoft.com/office/drawing/2014/main" id="{BC755081-6698-4C19-82E6-D481FE2E3AA0}"/>
                </a:ext>
              </a:extLst>
            </p:cNvPr>
            <p:cNvSpPr/>
            <p:nvPr/>
          </p:nvSpPr>
          <p:spPr>
            <a:xfrm>
              <a:off x="10755647" y="3739887"/>
              <a:ext cx="95250" cy="103035"/>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4" name="Connector: Elbow 223">
              <a:extLst>
                <a:ext uri="{FF2B5EF4-FFF2-40B4-BE49-F238E27FC236}">
                  <a16:creationId xmlns:a16="http://schemas.microsoft.com/office/drawing/2014/main" id="{11E9A1DB-FFD6-4BD6-9EB9-601ABA461E0D}"/>
                </a:ext>
              </a:extLst>
            </p:cNvPr>
            <p:cNvCxnSpPr>
              <a:stCxn id="217" idx="2"/>
              <a:endCxn id="220" idx="0"/>
            </p:cNvCxnSpPr>
            <p:nvPr/>
          </p:nvCxnSpPr>
          <p:spPr>
            <a:xfrm rot="5400000">
              <a:off x="10436556" y="2495693"/>
              <a:ext cx="380584" cy="312810"/>
            </a:xfrm>
            <a:prstGeom prst="bentConnector3">
              <a:avLst/>
            </a:prstGeom>
            <a:ln w="19050"/>
          </p:spPr>
          <p:style>
            <a:lnRef idx="1">
              <a:schemeClr val="accent1"/>
            </a:lnRef>
            <a:fillRef idx="0">
              <a:schemeClr val="accent1"/>
            </a:fillRef>
            <a:effectRef idx="0">
              <a:schemeClr val="accent1"/>
            </a:effectRef>
            <a:fontRef idx="minor">
              <a:schemeClr val="tx1"/>
            </a:fontRef>
          </p:style>
        </p:cxnSp>
        <p:cxnSp>
          <p:nvCxnSpPr>
            <p:cNvPr id="228" name="Connector: Elbow 227">
              <a:extLst>
                <a:ext uri="{FF2B5EF4-FFF2-40B4-BE49-F238E27FC236}">
                  <a16:creationId xmlns:a16="http://schemas.microsoft.com/office/drawing/2014/main" id="{2423E816-10AA-4924-AC78-D390750E5EA2}"/>
                </a:ext>
              </a:extLst>
            </p:cNvPr>
            <p:cNvCxnSpPr>
              <a:stCxn id="220" idx="2"/>
              <a:endCxn id="218" idx="0"/>
            </p:cNvCxnSpPr>
            <p:nvPr/>
          </p:nvCxnSpPr>
          <p:spPr>
            <a:xfrm rot="5400000">
              <a:off x="9964627" y="2793019"/>
              <a:ext cx="353410" cy="658222"/>
            </a:xfrm>
            <a:prstGeom prst="bentConnector3">
              <a:avLst>
                <a:gd name="adj1" fmla="val 72257"/>
              </a:avLst>
            </a:prstGeom>
            <a:ln w="19050"/>
          </p:spPr>
          <p:style>
            <a:lnRef idx="1">
              <a:schemeClr val="accent1"/>
            </a:lnRef>
            <a:fillRef idx="0">
              <a:schemeClr val="accent1"/>
            </a:fillRef>
            <a:effectRef idx="0">
              <a:schemeClr val="accent1"/>
            </a:effectRef>
            <a:fontRef idx="minor">
              <a:schemeClr val="tx1"/>
            </a:fontRef>
          </p:style>
        </p:cxnSp>
        <p:cxnSp>
          <p:nvCxnSpPr>
            <p:cNvPr id="232" name="Straight Connector 231">
              <a:extLst>
                <a:ext uri="{FF2B5EF4-FFF2-40B4-BE49-F238E27FC236}">
                  <a16:creationId xmlns:a16="http://schemas.microsoft.com/office/drawing/2014/main" id="{9C6D3D17-9CE0-4261-86D2-F733C6714A9D}"/>
                </a:ext>
              </a:extLst>
            </p:cNvPr>
            <p:cNvCxnSpPr>
              <a:cxnSpLocks/>
              <a:stCxn id="219" idx="3"/>
              <a:endCxn id="222" idx="1"/>
            </p:cNvCxnSpPr>
            <p:nvPr/>
          </p:nvCxnSpPr>
          <p:spPr>
            <a:xfrm>
              <a:off x="10191400" y="3791405"/>
              <a:ext cx="564247"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35" name="Straight Connector 234">
              <a:extLst>
                <a:ext uri="{FF2B5EF4-FFF2-40B4-BE49-F238E27FC236}">
                  <a16:creationId xmlns:a16="http://schemas.microsoft.com/office/drawing/2014/main" id="{ECBDB77C-32C0-48ED-A3A9-BC461D537416}"/>
                </a:ext>
              </a:extLst>
            </p:cNvPr>
            <p:cNvCxnSpPr>
              <a:cxnSpLocks/>
            </p:cNvCxnSpPr>
            <p:nvPr/>
          </p:nvCxnSpPr>
          <p:spPr>
            <a:xfrm flipV="1">
              <a:off x="10470443" y="2945425"/>
              <a:ext cx="0" cy="845979"/>
            </a:xfrm>
            <a:prstGeom prst="line">
              <a:avLst/>
            </a:prstGeom>
            <a:ln w="19050"/>
          </p:spPr>
          <p:style>
            <a:lnRef idx="1">
              <a:schemeClr val="accent1"/>
            </a:lnRef>
            <a:fillRef idx="0">
              <a:schemeClr val="accent1"/>
            </a:fillRef>
            <a:effectRef idx="0">
              <a:schemeClr val="accent1"/>
            </a:effectRef>
            <a:fontRef idx="minor">
              <a:schemeClr val="tx1"/>
            </a:fontRef>
          </p:style>
        </p:cxnSp>
      </p:grpSp>
      <p:grpSp>
        <p:nvGrpSpPr>
          <p:cNvPr id="424" name="Group 423">
            <a:extLst>
              <a:ext uri="{FF2B5EF4-FFF2-40B4-BE49-F238E27FC236}">
                <a16:creationId xmlns:a16="http://schemas.microsoft.com/office/drawing/2014/main" id="{CCB76F10-58FB-40E5-967B-D5B0732F1960}"/>
              </a:ext>
            </a:extLst>
          </p:cNvPr>
          <p:cNvGrpSpPr/>
          <p:nvPr/>
        </p:nvGrpSpPr>
        <p:grpSpPr>
          <a:xfrm>
            <a:off x="9775615" y="2250086"/>
            <a:ext cx="2466868" cy="3164682"/>
            <a:chOff x="4620694" y="3564881"/>
            <a:chExt cx="2466868" cy="3164682"/>
          </a:xfrm>
        </p:grpSpPr>
        <p:grpSp>
          <p:nvGrpSpPr>
            <p:cNvPr id="360" name="Group 359">
              <a:extLst>
                <a:ext uri="{FF2B5EF4-FFF2-40B4-BE49-F238E27FC236}">
                  <a16:creationId xmlns:a16="http://schemas.microsoft.com/office/drawing/2014/main" id="{939496D1-1015-4A79-A90B-19E2CAF6EB92}"/>
                </a:ext>
              </a:extLst>
            </p:cNvPr>
            <p:cNvGrpSpPr/>
            <p:nvPr/>
          </p:nvGrpSpPr>
          <p:grpSpPr>
            <a:xfrm>
              <a:off x="4878738" y="3564881"/>
              <a:ext cx="1954385" cy="2854890"/>
              <a:chOff x="4500855" y="3306745"/>
              <a:chExt cx="1954385" cy="2854890"/>
            </a:xfrm>
          </p:grpSpPr>
          <p:cxnSp>
            <p:nvCxnSpPr>
              <p:cNvPr id="340" name="Straight Connector 339">
                <a:extLst>
                  <a:ext uri="{FF2B5EF4-FFF2-40B4-BE49-F238E27FC236}">
                    <a16:creationId xmlns:a16="http://schemas.microsoft.com/office/drawing/2014/main" id="{29B97EBB-9273-4A1F-9060-AB1FCFFAF4E4}"/>
                  </a:ext>
                </a:extLst>
              </p:cNvPr>
              <p:cNvCxnSpPr>
                <a:cxnSpLocks/>
              </p:cNvCxnSpPr>
              <p:nvPr/>
            </p:nvCxnSpPr>
            <p:spPr>
              <a:xfrm>
                <a:off x="4500855" y="3306745"/>
                <a:ext cx="0" cy="2854890"/>
              </a:xfrm>
              <a:prstGeom prst="line">
                <a:avLst/>
              </a:prstGeom>
              <a:ln w="19050">
                <a:solidFill>
                  <a:schemeClr val="accent6">
                    <a:lumMod val="75000"/>
                  </a:schemeClr>
                </a:solidFill>
              </a:ln>
            </p:spPr>
            <p:style>
              <a:lnRef idx="1">
                <a:schemeClr val="dk1"/>
              </a:lnRef>
              <a:fillRef idx="0">
                <a:schemeClr val="dk1"/>
              </a:fillRef>
              <a:effectRef idx="0">
                <a:schemeClr val="dk1"/>
              </a:effectRef>
              <a:fontRef idx="minor">
                <a:schemeClr val="tx1"/>
              </a:fontRef>
            </p:style>
          </p:cxnSp>
          <p:cxnSp>
            <p:nvCxnSpPr>
              <p:cNvPr id="341" name="Straight Connector 340">
                <a:extLst>
                  <a:ext uri="{FF2B5EF4-FFF2-40B4-BE49-F238E27FC236}">
                    <a16:creationId xmlns:a16="http://schemas.microsoft.com/office/drawing/2014/main" id="{84CB94DC-0A6F-4701-BA8D-036CB7309975}"/>
                  </a:ext>
                </a:extLst>
              </p:cNvPr>
              <p:cNvCxnSpPr>
                <a:cxnSpLocks/>
              </p:cNvCxnSpPr>
              <p:nvPr/>
            </p:nvCxnSpPr>
            <p:spPr>
              <a:xfrm>
                <a:off x="4832291" y="3306745"/>
                <a:ext cx="0" cy="2854890"/>
              </a:xfrm>
              <a:prstGeom prst="line">
                <a:avLst/>
              </a:prstGeom>
              <a:ln w="19050">
                <a:solidFill>
                  <a:schemeClr val="accent6">
                    <a:lumMod val="75000"/>
                  </a:schemeClr>
                </a:solidFill>
              </a:ln>
            </p:spPr>
            <p:style>
              <a:lnRef idx="1">
                <a:schemeClr val="dk1"/>
              </a:lnRef>
              <a:fillRef idx="0">
                <a:schemeClr val="dk1"/>
              </a:fillRef>
              <a:effectRef idx="0">
                <a:schemeClr val="dk1"/>
              </a:effectRef>
              <a:fontRef idx="minor">
                <a:schemeClr val="tx1"/>
              </a:fontRef>
            </p:style>
          </p:cxnSp>
          <p:cxnSp>
            <p:nvCxnSpPr>
              <p:cNvPr id="342" name="Straight Connector 341">
                <a:extLst>
                  <a:ext uri="{FF2B5EF4-FFF2-40B4-BE49-F238E27FC236}">
                    <a16:creationId xmlns:a16="http://schemas.microsoft.com/office/drawing/2014/main" id="{2819D776-CA65-4A5F-BB60-3DB8A7996497}"/>
                  </a:ext>
                </a:extLst>
              </p:cNvPr>
              <p:cNvCxnSpPr>
                <a:cxnSpLocks/>
              </p:cNvCxnSpPr>
              <p:nvPr/>
            </p:nvCxnSpPr>
            <p:spPr>
              <a:xfrm>
                <a:off x="5155170" y="3306745"/>
                <a:ext cx="0" cy="2854890"/>
              </a:xfrm>
              <a:prstGeom prst="line">
                <a:avLst/>
              </a:prstGeom>
              <a:ln w="19050">
                <a:solidFill>
                  <a:schemeClr val="accent6">
                    <a:lumMod val="75000"/>
                  </a:schemeClr>
                </a:solidFill>
              </a:ln>
            </p:spPr>
            <p:style>
              <a:lnRef idx="1">
                <a:schemeClr val="dk1"/>
              </a:lnRef>
              <a:fillRef idx="0">
                <a:schemeClr val="dk1"/>
              </a:fillRef>
              <a:effectRef idx="0">
                <a:schemeClr val="dk1"/>
              </a:effectRef>
              <a:fontRef idx="minor">
                <a:schemeClr val="tx1"/>
              </a:fontRef>
            </p:style>
          </p:cxnSp>
          <p:cxnSp>
            <p:nvCxnSpPr>
              <p:cNvPr id="343" name="Straight Connector 342">
                <a:extLst>
                  <a:ext uri="{FF2B5EF4-FFF2-40B4-BE49-F238E27FC236}">
                    <a16:creationId xmlns:a16="http://schemas.microsoft.com/office/drawing/2014/main" id="{6ECF76E7-D67A-4D4F-B392-F500EA361F2C}"/>
                  </a:ext>
                </a:extLst>
              </p:cNvPr>
              <p:cNvCxnSpPr>
                <a:cxnSpLocks/>
              </p:cNvCxnSpPr>
              <p:nvPr/>
            </p:nvCxnSpPr>
            <p:spPr>
              <a:xfrm>
                <a:off x="5478048" y="3306745"/>
                <a:ext cx="0" cy="2854890"/>
              </a:xfrm>
              <a:prstGeom prst="line">
                <a:avLst/>
              </a:prstGeom>
              <a:ln w="19050">
                <a:solidFill>
                  <a:schemeClr val="accent6">
                    <a:lumMod val="75000"/>
                  </a:schemeClr>
                </a:solidFill>
              </a:ln>
            </p:spPr>
            <p:style>
              <a:lnRef idx="1">
                <a:schemeClr val="dk1"/>
              </a:lnRef>
              <a:fillRef idx="0">
                <a:schemeClr val="dk1"/>
              </a:fillRef>
              <a:effectRef idx="0">
                <a:schemeClr val="dk1"/>
              </a:effectRef>
              <a:fontRef idx="minor">
                <a:schemeClr val="tx1"/>
              </a:fontRef>
            </p:style>
          </p:cxnSp>
          <p:cxnSp>
            <p:nvCxnSpPr>
              <p:cNvPr id="344" name="Straight Connector 343">
                <a:extLst>
                  <a:ext uri="{FF2B5EF4-FFF2-40B4-BE49-F238E27FC236}">
                    <a16:creationId xmlns:a16="http://schemas.microsoft.com/office/drawing/2014/main" id="{8BB815CA-CF83-422B-9551-A728AC171DBD}"/>
                  </a:ext>
                </a:extLst>
              </p:cNvPr>
              <p:cNvCxnSpPr>
                <a:cxnSpLocks/>
              </p:cNvCxnSpPr>
              <p:nvPr/>
            </p:nvCxnSpPr>
            <p:spPr>
              <a:xfrm>
                <a:off x="5800925" y="3306745"/>
                <a:ext cx="0" cy="2854890"/>
              </a:xfrm>
              <a:prstGeom prst="line">
                <a:avLst/>
              </a:prstGeom>
              <a:ln w="19050">
                <a:solidFill>
                  <a:schemeClr val="accent6">
                    <a:lumMod val="75000"/>
                  </a:schemeClr>
                </a:solidFill>
              </a:ln>
            </p:spPr>
            <p:style>
              <a:lnRef idx="1">
                <a:schemeClr val="dk1"/>
              </a:lnRef>
              <a:fillRef idx="0">
                <a:schemeClr val="dk1"/>
              </a:fillRef>
              <a:effectRef idx="0">
                <a:schemeClr val="dk1"/>
              </a:effectRef>
              <a:fontRef idx="minor">
                <a:schemeClr val="tx1"/>
              </a:fontRef>
            </p:style>
          </p:cxnSp>
          <p:cxnSp>
            <p:nvCxnSpPr>
              <p:cNvPr id="345" name="Straight Connector 344">
                <a:extLst>
                  <a:ext uri="{FF2B5EF4-FFF2-40B4-BE49-F238E27FC236}">
                    <a16:creationId xmlns:a16="http://schemas.microsoft.com/office/drawing/2014/main" id="{31E1FA1B-0C5F-40E3-8B43-8005350A0BB3}"/>
                  </a:ext>
                </a:extLst>
              </p:cNvPr>
              <p:cNvCxnSpPr>
                <a:cxnSpLocks/>
              </p:cNvCxnSpPr>
              <p:nvPr/>
            </p:nvCxnSpPr>
            <p:spPr>
              <a:xfrm>
                <a:off x="6454389" y="3306745"/>
                <a:ext cx="0" cy="2854890"/>
              </a:xfrm>
              <a:prstGeom prst="line">
                <a:avLst/>
              </a:prstGeom>
              <a:ln w="19050">
                <a:solidFill>
                  <a:schemeClr val="accent6">
                    <a:lumMod val="75000"/>
                  </a:schemeClr>
                </a:solidFill>
              </a:ln>
            </p:spPr>
            <p:style>
              <a:lnRef idx="1">
                <a:schemeClr val="dk1"/>
              </a:lnRef>
              <a:fillRef idx="0">
                <a:schemeClr val="dk1"/>
              </a:fillRef>
              <a:effectRef idx="0">
                <a:schemeClr val="dk1"/>
              </a:effectRef>
              <a:fontRef idx="minor">
                <a:schemeClr val="tx1"/>
              </a:fontRef>
            </p:style>
          </p:cxnSp>
          <p:cxnSp>
            <p:nvCxnSpPr>
              <p:cNvPr id="346" name="Straight Connector 345">
                <a:extLst>
                  <a:ext uri="{FF2B5EF4-FFF2-40B4-BE49-F238E27FC236}">
                    <a16:creationId xmlns:a16="http://schemas.microsoft.com/office/drawing/2014/main" id="{C647EEB5-9DE1-41D7-8E19-2C66E599BC72}"/>
                  </a:ext>
                </a:extLst>
              </p:cNvPr>
              <p:cNvCxnSpPr>
                <a:cxnSpLocks/>
              </p:cNvCxnSpPr>
              <p:nvPr/>
            </p:nvCxnSpPr>
            <p:spPr>
              <a:xfrm>
                <a:off x="4500855" y="3306745"/>
                <a:ext cx="1954385" cy="0"/>
              </a:xfrm>
              <a:prstGeom prst="line">
                <a:avLst/>
              </a:prstGeom>
              <a:ln w="19050">
                <a:solidFill>
                  <a:schemeClr val="accent6">
                    <a:lumMod val="75000"/>
                  </a:schemeClr>
                </a:solidFill>
              </a:ln>
            </p:spPr>
            <p:style>
              <a:lnRef idx="1">
                <a:schemeClr val="dk1"/>
              </a:lnRef>
              <a:fillRef idx="0">
                <a:schemeClr val="dk1"/>
              </a:fillRef>
              <a:effectRef idx="0">
                <a:schemeClr val="dk1"/>
              </a:effectRef>
              <a:fontRef idx="minor">
                <a:schemeClr val="tx1"/>
              </a:fontRef>
            </p:style>
          </p:cxnSp>
          <p:cxnSp>
            <p:nvCxnSpPr>
              <p:cNvPr id="347" name="Straight Connector 346">
                <a:extLst>
                  <a:ext uri="{FF2B5EF4-FFF2-40B4-BE49-F238E27FC236}">
                    <a16:creationId xmlns:a16="http://schemas.microsoft.com/office/drawing/2014/main" id="{748D11EF-8BB3-4942-A175-BB12E425BB1F}"/>
                  </a:ext>
                </a:extLst>
              </p:cNvPr>
              <p:cNvCxnSpPr>
                <a:cxnSpLocks/>
              </p:cNvCxnSpPr>
              <p:nvPr/>
            </p:nvCxnSpPr>
            <p:spPr>
              <a:xfrm>
                <a:off x="4500855" y="4258375"/>
                <a:ext cx="1954385" cy="0"/>
              </a:xfrm>
              <a:prstGeom prst="line">
                <a:avLst/>
              </a:prstGeom>
              <a:ln w="19050">
                <a:solidFill>
                  <a:schemeClr val="accent6">
                    <a:lumMod val="75000"/>
                  </a:schemeClr>
                </a:solidFill>
              </a:ln>
            </p:spPr>
            <p:style>
              <a:lnRef idx="1">
                <a:schemeClr val="dk1"/>
              </a:lnRef>
              <a:fillRef idx="0">
                <a:schemeClr val="dk1"/>
              </a:fillRef>
              <a:effectRef idx="0">
                <a:schemeClr val="dk1"/>
              </a:effectRef>
              <a:fontRef idx="minor">
                <a:schemeClr val="tx1"/>
              </a:fontRef>
            </p:style>
          </p:cxnSp>
          <p:cxnSp>
            <p:nvCxnSpPr>
              <p:cNvPr id="348" name="Straight Connector 347">
                <a:extLst>
                  <a:ext uri="{FF2B5EF4-FFF2-40B4-BE49-F238E27FC236}">
                    <a16:creationId xmlns:a16="http://schemas.microsoft.com/office/drawing/2014/main" id="{64BCA2E3-AFBF-47CE-BE17-6300430712C0}"/>
                  </a:ext>
                </a:extLst>
              </p:cNvPr>
              <p:cNvCxnSpPr>
                <a:cxnSpLocks/>
              </p:cNvCxnSpPr>
              <p:nvPr/>
            </p:nvCxnSpPr>
            <p:spPr>
              <a:xfrm>
                <a:off x="4500855" y="4734190"/>
                <a:ext cx="1954385" cy="0"/>
              </a:xfrm>
              <a:prstGeom prst="line">
                <a:avLst/>
              </a:prstGeom>
              <a:ln w="19050">
                <a:solidFill>
                  <a:schemeClr val="accent6">
                    <a:lumMod val="75000"/>
                  </a:schemeClr>
                </a:solidFill>
              </a:ln>
            </p:spPr>
            <p:style>
              <a:lnRef idx="1">
                <a:schemeClr val="dk1"/>
              </a:lnRef>
              <a:fillRef idx="0">
                <a:schemeClr val="dk1"/>
              </a:fillRef>
              <a:effectRef idx="0">
                <a:schemeClr val="dk1"/>
              </a:effectRef>
              <a:fontRef idx="minor">
                <a:schemeClr val="tx1"/>
              </a:fontRef>
            </p:style>
          </p:cxnSp>
          <p:cxnSp>
            <p:nvCxnSpPr>
              <p:cNvPr id="349" name="Straight Connector 348">
                <a:extLst>
                  <a:ext uri="{FF2B5EF4-FFF2-40B4-BE49-F238E27FC236}">
                    <a16:creationId xmlns:a16="http://schemas.microsoft.com/office/drawing/2014/main" id="{7735372A-CC40-4419-AAC5-C3AE7B826567}"/>
                  </a:ext>
                </a:extLst>
              </p:cNvPr>
              <p:cNvCxnSpPr>
                <a:cxnSpLocks/>
              </p:cNvCxnSpPr>
              <p:nvPr/>
            </p:nvCxnSpPr>
            <p:spPr>
              <a:xfrm>
                <a:off x="4500855" y="5210005"/>
                <a:ext cx="1954385" cy="0"/>
              </a:xfrm>
              <a:prstGeom prst="line">
                <a:avLst/>
              </a:prstGeom>
              <a:ln w="19050">
                <a:solidFill>
                  <a:schemeClr val="accent6">
                    <a:lumMod val="75000"/>
                  </a:schemeClr>
                </a:solidFill>
              </a:ln>
            </p:spPr>
            <p:style>
              <a:lnRef idx="1">
                <a:schemeClr val="dk1"/>
              </a:lnRef>
              <a:fillRef idx="0">
                <a:schemeClr val="dk1"/>
              </a:fillRef>
              <a:effectRef idx="0">
                <a:schemeClr val="dk1"/>
              </a:effectRef>
              <a:fontRef idx="minor">
                <a:schemeClr val="tx1"/>
              </a:fontRef>
            </p:style>
          </p:cxnSp>
          <p:cxnSp>
            <p:nvCxnSpPr>
              <p:cNvPr id="350" name="Straight Connector 349">
                <a:extLst>
                  <a:ext uri="{FF2B5EF4-FFF2-40B4-BE49-F238E27FC236}">
                    <a16:creationId xmlns:a16="http://schemas.microsoft.com/office/drawing/2014/main" id="{96B36540-2253-419A-AFFF-2546D4F9C3BB}"/>
                  </a:ext>
                </a:extLst>
              </p:cNvPr>
              <p:cNvCxnSpPr>
                <a:cxnSpLocks/>
              </p:cNvCxnSpPr>
              <p:nvPr/>
            </p:nvCxnSpPr>
            <p:spPr>
              <a:xfrm>
                <a:off x="4500855" y="5685820"/>
                <a:ext cx="1954385" cy="0"/>
              </a:xfrm>
              <a:prstGeom prst="line">
                <a:avLst/>
              </a:prstGeom>
              <a:ln w="19050">
                <a:solidFill>
                  <a:schemeClr val="accent6">
                    <a:lumMod val="75000"/>
                  </a:schemeClr>
                </a:solidFill>
              </a:ln>
            </p:spPr>
            <p:style>
              <a:lnRef idx="1">
                <a:schemeClr val="dk1"/>
              </a:lnRef>
              <a:fillRef idx="0">
                <a:schemeClr val="dk1"/>
              </a:fillRef>
              <a:effectRef idx="0">
                <a:schemeClr val="dk1"/>
              </a:effectRef>
              <a:fontRef idx="minor">
                <a:schemeClr val="tx1"/>
              </a:fontRef>
            </p:style>
          </p:cxnSp>
          <p:cxnSp>
            <p:nvCxnSpPr>
              <p:cNvPr id="351" name="Straight Connector 350">
                <a:extLst>
                  <a:ext uri="{FF2B5EF4-FFF2-40B4-BE49-F238E27FC236}">
                    <a16:creationId xmlns:a16="http://schemas.microsoft.com/office/drawing/2014/main" id="{D7C12138-0044-43DD-BC84-54BBDCD28C05}"/>
                  </a:ext>
                </a:extLst>
              </p:cNvPr>
              <p:cNvCxnSpPr>
                <a:cxnSpLocks/>
              </p:cNvCxnSpPr>
              <p:nvPr/>
            </p:nvCxnSpPr>
            <p:spPr>
              <a:xfrm>
                <a:off x="4500855" y="3782560"/>
                <a:ext cx="1954385" cy="0"/>
              </a:xfrm>
              <a:prstGeom prst="line">
                <a:avLst/>
              </a:prstGeom>
              <a:ln w="19050">
                <a:solidFill>
                  <a:schemeClr val="accent6">
                    <a:lumMod val="75000"/>
                  </a:schemeClr>
                </a:solidFill>
              </a:ln>
            </p:spPr>
            <p:style>
              <a:lnRef idx="1">
                <a:schemeClr val="dk1"/>
              </a:lnRef>
              <a:fillRef idx="0">
                <a:schemeClr val="dk1"/>
              </a:fillRef>
              <a:effectRef idx="0">
                <a:schemeClr val="dk1"/>
              </a:effectRef>
              <a:fontRef idx="minor">
                <a:schemeClr val="tx1"/>
              </a:fontRef>
            </p:style>
          </p:cxnSp>
          <p:cxnSp>
            <p:nvCxnSpPr>
              <p:cNvPr id="352" name="Straight Connector 351">
                <a:extLst>
                  <a:ext uri="{FF2B5EF4-FFF2-40B4-BE49-F238E27FC236}">
                    <a16:creationId xmlns:a16="http://schemas.microsoft.com/office/drawing/2014/main" id="{C086338B-30EF-47F1-B0F7-DF4B615E47C9}"/>
                  </a:ext>
                </a:extLst>
              </p:cNvPr>
              <p:cNvCxnSpPr>
                <a:cxnSpLocks/>
              </p:cNvCxnSpPr>
              <p:nvPr/>
            </p:nvCxnSpPr>
            <p:spPr>
              <a:xfrm>
                <a:off x="6123803" y="3306745"/>
                <a:ext cx="0" cy="2854890"/>
              </a:xfrm>
              <a:prstGeom prst="line">
                <a:avLst/>
              </a:prstGeom>
              <a:ln w="19050">
                <a:solidFill>
                  <a:schemeClr val="accent6">
                    <a:lumMod val="75000"/>
                  </a:schemeClr>
                </a:solidFill>
              </a:ln>
            </p:spPr>
            <p:style>
              <a:lnRef idx="1">
                <a:schemeClr val="dk1"/>
              </a:lnRef>
              <a:fillRef idx="0">
                <a:schemeClr val="dk1"/>
              </a:fillRef>
              <a:effectRef idx="0">
                <a:schemeClr val="dk1"/>
              </a:effectRef>
              <a:fontRef idx="minor">
                <a:schemeClr val="tx1"/>
              </a:fontRef>
            </p:style>
          </p:cxnSp>
          <p:cxnSp>
            <p:nvCxnSpPr>
              <p:cNvPr id="353" name="Straight Connector 352">
                <a:extLst>
                  <a:ext uri="{FF2B5EF4-FFF2-40B4-BE49-F238E27FC236}">
                    <a16:creationId xmlns:a16="http://schemas.microsoft.com/office/drawing/2014/main" id="{E93A2002-1EF5-45E3-9E35-611853D89CFE}"/>
                  </a:ext>
                </a:extLst>
              </p:cNvPr>
              <p:cNvCxnSpPr>
                <a:cxnSpLocks/>
              </p:cNvCxnSpPr>
              <p:nvPr/>
            </p:nvCxnSpPr>
            <p:spPr>
              <a:xfrm>
                <a:off x="4500855" y="6161635"/>
                <a:ext cx="1954385" cy="0"/>
              </a:xfrm>
              <a:prstGeom prst="line">
                <a:avLst/>
              </a:prstGeom>
              <a:ln w="19050">
                <a:solidFill>
                  <a:schemeClr val="accent6">
                    <a:lumMod val="75000"/>
                  </a:schemeClr>
                </a:solidFill>
              </a:ln>
            </p:spPr>
            <p:style>
              <a:lnRef idx="1">
                <a:schemeClr val="dk1"/>
              </a:lnRef>
              <a:fillRef idx="0">
                <a:schemeClr val="dk1"/>
              </a:fillRef>
              <a:effectRef idx="0">
                <a:schemeClr val="dk1"/>
              </a:effectRef>
              <a:fontRef idx="minor">
                <a:schemeClr val="tx1"/>
              </a:fontRef>
            </p:style>
          </p:cxnSp>
          <p:sp>
            <p:nvSpPr>
              <p:cNvPr id="331" name="Rectangle 330">
                <a:extLst>
                  <a:ext uri="{FF2B5EF4-FFF2-40B4-BE49-F238E27FC236}">
                    <a16:creationId xmlns:a16="http://schemas.microsoft.com/office/drawing/2014/main" id="{C572062E-1DE1-4592-97DA-1DAD154F813A}"/>
                  </a:ext>
                </a:extLst>
              </p:cNvPr>
              <p:cNvSpPr/>
              <p:nvPr/>
            </p:nvSpPr>
            <p:spPr>
              <a:xfrm>
                <a:off x="5912316" y="3520652"/>
                <a:ext cx="95250" cy="103035"/>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2" name="Rectangle 331">
                <a:extLst>
                  <a:ext uri="{FF2B5EF4-FFF2-40B4-BE49-F238E27FC236}">
                    <a16:creationId xmlns:a16="http://schemas.microsoft.com/office/drawing/2014/main" id="{C5F012D3-F286-445F-B28E-34DF88CF7DC2}"/>
                  </a:ext>
                </a:extLst>
              </p:cNvPr>
              <p:cNvSpPr/>
              <p:nvPr/>
            </p:nvSpPr>
            <p:spPr>
              <a:xfrm>
                <a:off x="4941284" y="4460716"/>
                <a:ext cx="95250" cy="103035"/>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3" name="Rectangle 332">
                <a:extLst>
                  <a:ext uri="{FF2B5EF4-FFF2-40B4-BE49-F238E27FC236}">
                    <a16:creationId xmlns:a16="http://schemas.microsoft.com/office/drawing/2014/main" id="{E4661AEB-6CD2-4AD3-94E5-B14AE1AB1B0E}"/>
                  </a:ext>
                </a:extLst>
              </p:cNvPr>
              <p:cNvSpPr/>
              <p:nvPr/>
            </p:nvSpPr>
            <p:spPr>
              <a:xfrm>
                <a:off x="5272838" y="4901768"/>
                <a:ext cx="95250" cy="103035"/>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4" name="Rectangle 333">
                <a:extLst>
                  <a:ext uri="{FF2B5EF4-FFF2-40B4-BE49-F238E27FC236}">
                    <a16:creationId xmlns:a16="http://schemas.microsoft.com/office/drawing/2014/main" id="{717F1851-7726-4A37-999A-78987F00539C}"/>
                  </a:ext>
                </a:extLst>
              </p:cNvPr>
              <p:cNvSpPr/>
              <p:nvPr/>
            </p:nvSpPr>
            <p:spPr>
              <a:xfrm>
                <a:off x="5599506" y="4004271"/>
                <a:ext cx="95250" cy="103035"/>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5" name="Rectangle 334">
                <a:extLst>
                  <a:ext uri="{FF2B5EF4-FFF2-40B4-BE49-F238E27FC236}">
                    <a16:creationId xmlns:a16="http://schemas.microsoft.com/office/drawing/2014/main" id="{00E58364-17C6-4BC9-825D-D3C8C11FCA5D}"/>
                  </a:ext>
                </a:extLst>
              </p:cNvPr>
              <p:cNvSpPr/>
              <p:nvPr/>
            </p:nvSpPr>
            <p:spPr>
              <a:xfrm>
                <a:off x="5932335" y="4901768"/>
                <a:ext cx="95250" cy="103035"/>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6" name="Connector: Elbow 335">
                <a:extLst>
                  <a:ext uri="{FF2B5EF4-FFF2-40B4-BE49-F238E27FC236}">
                    <a16:creationId xmlns:a16="http://schemas.microsoft.com/office/drawing/2014/main" id="{3628ACF4-CD12-4BD7-9D39-CA84708B88DC}"/>
                  </a:ext>
                </a:extLst>
              </p:cNvPr>
              <p:cNvCxnSpPr>
                <a:stCxn id="331" idx="2"/>
                <a:endCxn id="334" idx="0"/>
              </p:cNvCxnSpPr>
              <p:nvPr/>
            </p:nvCxnSpPr>
            <p:spPr>
              <a:xfrm rot="5400000">
                <a:off x="5613244" y="3657574"/>
                <a:ext cx="380584" cy="312810"/>
              </a:xfrm>
              <a:prstGeom prst="bentConnector3">
                <a:avLst/>
              </a:prstGeom>
              <a:ln w="19050"/>
            </p:spPr>
            <p:style>
              <a:lnRef idx="1">
                <a:schemeClr val="accent1"/>
              </a:lnRef>
              <a:fillRef idx="0">
                <a:schemeClr val="accent1"/>
              </a:fillRef>
              <a:effectRef idx="0">
                <a:schemeClr val="accent1"/>
              </a:effectRef>
              <a:fontRef idx="minor">
                <a:schemeClr val="tx1"/>
              </a:fontRef>
            </p:style>
          </p:cxnSp>
          <p:cxnSp>
            <p:nvCxnSpPr>
              <p:cNvPr id="337" name="Connector: Elbow 336">
                <a:extLst>
                  <a:ext uri="{FF2B5EF4-FFF2-40B4-BE49-F238E27FC236}">
                    <a16:creationId xmlns:a16="http://schemas.microsoft.com/office/drawing/2014/main" id="{807883A4-3E6B-4A24-86BA-D6411A61CBD5}"/>
                  </a:ext>
                </a:extLst>
              </p:cNvPr>
              <p:cNvCxnSpPr>
                <a:stCxn id="334" idx="2"/>
                <a:endCxn id="332" idx="0"/>
              </p:cNvCxnSpPr>
              <p:nvPr/>
            </p:nvCxnSpPr>
            <p:spPr>
              <a:xfrm rot="5400000">
                <a:off x="5141315" y="3954900"/>
                <a:ext cx="353410" cy="658222"/>
              </a:xfrm>
              <a:prstGeom prst="bentConnector3">
                <a:avLst>
                  <a:gd name="adj1" fmla="val 66693"/>
                </a:avLst>
              </a:prstGeom>
              <a:ln w="19050"/>
            </p:spPr>
            <p:style>
              <a:lnRef idx="1">
                <a:schemeClr val="accent1"/>
              </a:lnRef>
              <a:fillRef idx="0">
                <a:schemeClr val="accent1"/>
              </a:fillRef>
              <a:effectRef idx="0">
                <a:schemeClr val="accent1"/>
              </a:effectRef>
              <a:fontRef idx="minor">
                <a:schemeClr val="tx1"/>
              </a:fontRef>
            </p:style>
          </p:cxnSp>
          <p:cxnSp>
            <p:nvCxnSpPr>
              <p:cNvPr id="338" name="Straight Connector 337">
                <a:extLst>
                  <a:ext uri="{FF2B5EF4-FFF2-40B4-BE49-F238E27FC236}">
                    <a16:creationId xmlns:a16="http://schemas.microsoft.com/office/drawing/2014/main" id="{9C4DCD32-9B91-4712-9975-93975BB76D60}"/>
                  </a:ext>
                </a:extLst>
              </p:cNvPr>
              <p:cNvCxnSpPr>
                <a:cxnSpLocks/>
                <a:stCxn id="333" idx="3"/>
                <a:endCxn id="335" idx="1"/>
              </p:cNvCxnSpPr>
              <p:nvPr/>
            </p:nvCxnSpPr>
            <p:spPr>
              <a:xfrm>
                <a:off x="5368088" y="4953286"/>
                <a:ext cx="564247"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39" name="Straight Connector 338">
                <a:extLst>
                  <a:ext uri="{FF2B5EF4-FFF2-40B4-BE49-F238E27FC236}">
                    <a16:creationId xmlns:a16="http://schemas.microsoft.com/office/drawing/2014/main" id="{26A1039E-C596-441C-98EE-C5F9FB937B0F}"/>
                  </a:ext>
                </a:extLst>
              </p:cNvPr>
              <p:cNvCxnSpPr>
                <a:cxnSpLocks/>
              </p:cNvCxnSpPr>
              <p:nvPr/>
            </p:nvCxnSpPr>
            <p:spPr>
              <a:xfrm flipV="1">
                <a:off x="5647131" y="4107306"/>
                <a:ext cx="0" cy="845979"/>
              </a:xfrm>
              <a:prstGeom prst="line">
                <a:avLst/>
              </a:prstGeom>
              <a:ln w="19050"/>
            </p:spPr>
            <p:style>
              <a:lnRef idx="1">
                <a:schemeClr val="accent1"/>
              </a:lnRef>
              <a:fillRef idx="0">
                <a:schemeClr val="accent1"/>
              </a:fillRef>
              <a:effectRef idx="0">
                <a:schemeClr val="accent1"/>
              </a:effectRef>
              <a:fontRef idx="minor">
                <a:schemeClr val="tx1"/>
              </a:fontRef>
            </p:style>
          </p:cxnSp>
        </p:grpSp>
        <p:grpSp>
          <p:nvGrpSpPr>
            <p:cNvPr id="382" name="Group 381">
              <a:extLst>
                <a:ext uri="{FF2B5EF4-FFF2-40B4-BE49-F238E27FC236}">
                  <a16:creationId xmlns:a16="http://schemas.microsoft.com/office/drawing/2014/main" id="{EBFE1B21-161B-4069-84D3-19E86F47FFA9}"/>
                </a:ext>
              </a:extLst>
            </p:cNvPr>
            <p:cNvGrpSpPr/>
            <p:nvPr/>
          </p:nvGrpSpPr>
          <p:grpSpPr>
            <a:xfrm>
              <a:off x="4901750" y="3639960"/>
              <a:ext cx="1928414" cy="369332"/>
              <a:chOff x="4513206" y="3381824"/>
              <a:chExt cx="1928414" cy="369332"/>
            </a:xfrm>
          </p:grpSpPr>
          <p:sp>
            <p:nvSpPr>
              <p:cNvPr id="376" name="TextBox 375">
                <a:extLst>
                  <a:ext uri="{FF2B5EF4-FFF2-40B4-BE49-F238E27FC236}">
                    <a16:creationId xmlns:a16="http://schemas.microsoft.com/office/drawing/2014/main" id="{0C9FCAA9-2990-463E-B2AD-2E9ADE82B369}"/>
                  </a:ext>
                </a:extLst>
              </p:cNvPr>
              <p:cNvSpPr txBox="1"/>
              <p:nvPr/>
            </p:nvSpPr>
            <p:spPr>
              <a:xfrm>
                <a:off x="4513206" y="3381824"/>
                <a:ext cx="301686" cy="369332"/>
              </a:xfrm>
              <a:prstGeom prst="rect">
                <a:avLst/>
              </a:prstGeom>
              <a:noFill/>
            </p:spPr>
            <p:txBody>
              <a:bodyPr wrap="none" rtlCol="0">
                <a:spAutoFit/>
              </a:bodyPr>
              <a:lstStyle/>
              <a:p>
                <a:r>
                  <a:rPr lang="en-US" dirty="0"/>
                  <a:t>0</a:t>
                </a:r>
              </a:p>
            </p:txBody>
          </p:sp>
          <p:sp>
            <p:nvSpPr>
              <p:cNvPr id="377" name="TextBox 376">
                <a:extLst>
                  <a:ext uri="{FF2B5EF4-FFF2-40B4-BE49-F238E27FC236}">
                    <a16:creationId xmlns:a16="http://schemas.microsoft.com/office/drawing/2014/main" id="{0C91F37F-98F9-4000-B88A-7A84166A96C5}"/>
                  </a:ext>
                </a:extLst>
              </p:cNvPr>
              <p:cNvSpPr txBox="1"/>
              <p:nvPr/>
            </p:nvSpPr>
            <p:spPr>
              <a:xfrm>
                <a:off x="4838552" y="3381824"/>
                <a:ext cx="301686" cy="369332"/>
              </a:xfrm>
              <a:prstGeom prst="rect">
                <a:avLst/>
              </a:prstGeom>
              <a:noFill/>
            </p:spPr>
            <p:txBody>
              <a:bodyPr wrap="none" rtlCol="0">
                <a:spAutoFit/>
              </a:bodyPr>
              <a:lstStyle/>
              <a:p>
                <a:r>
                  <a:rPr lang="en-US" dirty="0"/>
                  <a:t>0</a:t>
                </a:r>
              </a:p>
            </p:txBody>
          </p:sp>
          <p:sp>
            <p:nvSpPr>
              <p:cNvPr id="378" name="TextBox 377">
                <a:extLst>
                  <a:ext uri="{FF2B5EF4-FFF2-40B4-BE49-F238E27FC236}">
                    <a16:creationId xmlns:a16="http://schemas.microsoft.com/office/drawing/2014/main" id="{16D4FC05-B88B-446E-B476-3190E05868A5}"/>
                  </a:ext>
                </a:extLst>
              </p:cNvPr>
              <p:cNvSpPr txBox="1"/>
              <p:nvPr/>
            </p:nvSpPr>
            <p:spPr>
              <a:xfrm>
                <a:off x="5163898" y="3381824"/>
                <a:ext cx="301686" cy="369332"/>
              </a:xfrm>
              <a:prstGeom prst="rect">
                <a:avLst/>
              </a:prstGeom>
              <a:noFill/>
            </p:spPr>
            <p:txBody>
              <a:bodyPr wrap="none" rtlCol="0">
                <a:spAutoFit/>
              </a:bodyPr>
              <a:lstStyle/>
              <a:p>
                <a:r>
                  <a:rPr lang="en-US" dirty="0"/>
                  <a:t>0</a:t>
                </a:r>
              </a:p>
            </p:txBody>
          </p:sp>
          <p:sp>
            <p:nvSpPr>
              <p:cNvPr id="379" name="TextBox 378">
                <a:extLst>
                  <a:ext uri="{FF2B5EF4-FFF2-40B4-BE49-F238E27FC236}">
                    <a16:creationId xmlns:a16="http://schemas.microsoft.com/office/drawing/2014/main" id="{40B51050-A467-4E48-901D-8810C65FE158}"/>
                  </a:ext>
                </a:extLst>
              </p:cNvPr>
              <p:cNvSpPr txBox="1"/>
              <p:nvPr/>
            </p:nvSpPr>
            <p:spPr>
              <a:xfrm>
                <a:off x="5489244" y="3381824"/>
                <a:ext cx="301686" cy="369332"/>
              </a:xfrm>
              <a:prstGeom prst="rect">
                <a:avLst/>
              </a:prstGeom>
              <a:noFill/>
            </p:spPr>
            <p:txBody>
              <a:bodyPr wrap="none" rtlCol="0">
                <a:spAutoFit/>
              </a:bodyPr>
              <a:lstStyle/>
              <a:p>
                <a:r>
                  <a:rPr lang="en-US" dirty="0"/>
                  <a:t>0</a:t>
                </a:r>
              </a:p>
            </p:txBody>
          </p:sp>
          <p:sp>
            <p:nvSpPr>
              <p:cNvPr id="380" name="TextBox 379">
                <a:extLst>
                  <a:ext uri="{FF2B5EF4-FFF2-40B4-BE49-F238E27FC236}">
                    <a16:creationId xmlns:a16="http://schemas.microsoft.com/office/drawing/2014/main" id="{5FC77F6A-1D67-48D2-86BF-3409EA4065B4}"/>
                  </a:ext>
                </a:extLst>
              </p:cNvPr>
              <p:cNvSpPr txBox="1"/>
              <p:nvPr/>
            </p:nvSpPr>
            <p:spPr>
              <a:xfrm>
                <a:off x="5814590" y="3381824"/>
                <a:ext cx="301686" cy="369332"/>
              </a:xfrm>
              <a:prstGeom prst="rect">
                <a:avLst/>
              </a:prstGeom>
              <a:noFill/>
            </p:spPr>
            <p:txBody>
              <a:bodyPr wrap="none" rtlCol="0">
                <a:spAutoFit/>
              </a:bodyPr>
              <a:lstStyle/>
              <a:p>
                <a:r>
                  <a:rPr lang="en-US" dirty="0"/>
                  <a:t>1</a:t>
                </a:r>
              </a:p>
            </p:txBody>
          </p:sp>
          <p:sp>
            <p:nvSpPr>
              <p:cNvPr id="381" name="TextBox 380">
                <a:extLst>
                  <a:ext uri="{FF2B5EF4-FFF2-40B4-BE49-F238E27FC236}">
                    <a16:creationId xmlns:a16="http://schemas.microsoft.com/office/drawing/2014/main" id="{22352961-6A46-4FF1-A223-003228543337}"/>
                  </a:ext>
                </a:extLst>
              </p:cNvPr>
              <p:cNvSpPr txBox="1"/>
              <p:nvPr/>
            </p:nvSpPr>
            <p:spPr>
              <a:xfrm>
                <a:off x="6139934" y="3381824"/>
                <a:ext cx="301686" cy="369332"/>
              </a:xfrm>
              <a:prstGeom prst="rect">
                <a:avLst/>
              </a:prstGeom>
              <a:noFill/>
            </p:spPr>
            <p:txBody>
              <a:bodyPr wrap="none" rtlCol="0">
                <a:spAutoFit/>
              </a:bodyPr>
              <a:lstStyle/>
              <a:p>
                <a:r>
                  <a:rPr lang="en-US" dirty="0"/>
                  <a:t>0</a:t>
                </a:r>
              </a:p>
            </p:txBody>
          </p:sp>
        </p:grpSp>
        <p:grpSp>
          <p:nvGrpSpPr>
            <p:cNvPr id="383" name="Group 382">
              <a:extLst>
                <a:ext uri="{FF2B5EF4-FFF2-40B4-BE49-F238E27FC236}">
                  <a16:creationId xmlns:a16="http://schemas.microsoft.com/office/drawing/2014/main" id="{B45785B9-1712-4D7E-A13B-4F03D4A36EEC}"/>
                </a:ext>
              </a:extLst>
            </p:cNvPr>
            <p:cNvGrpSpPr/>
            <p:nvPr/>
          </p:nvGrpSpPr>
          <p:grpSpPr>
            <a:xfrm>
              <a:off x="4901750" y="5522372"/>
              <a:ext cx="1928414" cy="369332"/>
              <a:chOff x="4513206" y="3381824"/>
              <a:chExt cx="1928414" cy="369332"/>
            </a:xfrm>
          </p:grpSpPr>
          <p:sp>
            <p:nvSpPr>
              <p:cNvPr id="384" name="TextBox 383">
                <a:extLst>
                  <a:ext uri="{FF2B5EF4-FFF2-40B4-BE49-F238E27FC236}">
                    <a16:creationId xmlns:a16="http://schemas.microsoft.com/office/drawing/2014/main" id="{B3BAAABA-009C-4B79-9EF2-AD0ED8966FD2}"/>
                  </a:ext>
                </a:extLst>
              </p:cNvPr>
              <p:cNvSpPr txBox="1"/>
              <p:nvPr/>
            </p:nvSpPr>
            <p:spPr>
              <a:xfrm>
                <a:off x="4513206" y="3381824"/>
                <a:ext cx="301686" cy="369332"/>
              </a:xfrm>
              <a:prstGeom prst="rect">
                <a:avLst/>
              </a:prstGeom>
              <a:noFill/>
            </p:spPr>
            <p:txBody>
              <a:bodyPr wrap="none" rtlCol="0">
                <a:spAutoFit/>
              </a:bodyPr>
              <a:lstStyle/>
              <a:p>
                <a:r>
                  <a:rPr lang="en-US" dirty="0"/>
                  <a:t>0</a:t>
                </a:r>
              </a:p>
            </p:txBody>
          </p:sp>
          <p:sp>
            <p:nvSpPr>
              <p:cNvPr id="385" name="TextBox 384">
                <a:extLst>
                  <a:ext uri="{FF2B5EF4-FFF2-40B4-BE49-F238E27FC236}">
                    <a16:creationId xmlns:a16="http://schemas.microsoft.com/office/drawing/2014/main" id="{3D1A5C01-0901-4B73-AAE0-DEAEB48D4CFB}"/>
                  </a:ext>
                </a:extLst>
              </p:cNvPr>
              <p:cNvSpPr txBox="1"/>
              <p:nvPr/>
            </p:nvSpPr>
            <p:spPr>
              <a:xfrm>
                <a:off x="4838552" y="3381824"/>
                <a:ext cx="301686" cy="369332"/>
              </a:xfrm>
              <a:prstGeom prst="rect">
                <a:avLst/>
              </a:prstGeom>
              <a:noFill/>
            </p:spPr>
            <p:txBody>
              <a:bodyPr wrap="none" rtlCol="0">
                <a:spAutoFit/>
              </a:bodyPr>
              <a:lstStyle/>
              <a:p>
                <a:r>
                  <a:rPr lang="en-US" dirty="0"/>
                  <a:t>0</a:t>
                </a:r>
              </a:p>
            </p:txBody>
          </p:sp>
          <p:sp>
            <p:nvSpPr>
              <p:cNvPr id="386" name="TextBox 385">
                <a:extLst>
                  <a:ext uri="{FF2B5EF4-FFF2-40B4-BE49-F238E27FC236}">
                    <a16:creationId xmlns:a16="http://schemas.microsoft.com/office/drawing/2014/main" id="{5C5F081C-CE02-4A61-AEB9-B64F698B0B28}"/>
                  </a:ext>
                </a:extLst>
              </p:cNvPr>
              <p:cNvSpPr txBox="1"/>
              <p:nvPr/>
            </p:nvSpPr>
            <p:spPr>
              <a:xfrm>
                <a:off x="5163898" y="3381824"/>
                <a:ext cx="301686" cy="369332"/>
              </a:xfrm>
              <a:prstGeom prst="rect">
                <a:avLst/>
              </a:prstGeom>
              <a:noFill/>
            </p:spPr>
            <p:txBody>
              <a:bodyPr wrap="none" rtlCol="0">
                <a:spAutoFit/>
              </a:bodyPr>
              <a:lstStyle/>
              <a:p>
                <a:r>
                  <a:rPr lang="en-US" dirty="0"/>
                  <a:t>0</a:t>
                </a:r>
              </a:p>
            </p:txBody>
          </p:sp>
          <p:sp>
            <p:nvSpPr>
              <p:cNvPr id="387" name="TextBox 386">
                <a:extLst>
                  <a:ext uri="{FF2B5EF4-FFF2-40B4-BE49-F238E27FC236}">
                    <a16:creationId xmlns:a16="http://schemas.microsoft.com/office/drawing/2014/main" id="{FE0237D7-6A15-4B62-A8C1-43553EC370E9}"/>
                  </a:ext>
                </a:extLst>
              </p:cNvPr>
              <p:cNvSpPr txBox="1"/>
              <p:nvPr/>
            </p:nvSpPr>
            <p:spPr>
              <a:xfrm>
                <a:off x="5489244" y="3381824"/>
                <a:ext cx="301686" cy="369332"/>
              </a:xfrm>
              <a:prstGeom prst="rect">
                <a:avLst/>
              </a:prstGeom>
              <a:noFill/>
            </p:spPr>
            <p:txBody>
              <a:bodyPr wrap="none" rtlCol="0">
                <a:spAutoFit/>
              </a:bodyPr>
              <a:lstStyle/>
              <a:p>
                <a:r>
                  <a:rPr lang="en-US" dirty="0"/>
                  <a:t>0</a:t>
                </a:r>
              </a:p>
            </p:txBody>
          </p:sp>
          <p:sp>
            <p:nvSpPr>
              <p:cNvPr id="388" name="TextBox 387">
                <a:extLst>
                  <a:ext uri="{FF2B5EF4-FFF2-40B4-BE49-F238E27FC236}">
                    <a16:creationId xmlns:a16="http://schemas.microsoft.com/office/drawing/2014/main" id="{FC8ED9D3-E023-42FD-BFB9-9F0634D1228F}"/>
                  </a:ext>
                </a:extLst>
              </p:cNvPr>
              <p:cNvSpPr txBox="1"/>
              <p:nvPr/>
            </p:nvSpPr>
            <p:spPr>
              <a:xfrm>
                <a:off x="5814590" y="3381824"/>
                <a:ext cx="301686" cy="369332"/>
              </a:xfrm>
              <a:prstGeom prst="rect">
                <a:avLst/>
              </a:prstGeom>
              <a:noFill/>
            </p:spPr>
            <p:txBody>
              <a:bodyPr wrap="none" rtlCol="0">
                <a:spAutoFit/>
              </a:bodyPr>
              <a:lstStyle/>
              <a:p>
                <a:r>
                  <a:rPr lang="en-US" dirty="0"/>
                  <a:t>0</a:t>
                </a:r>
              </a:p>
            </p:txBody>
          </p:sp>
          <p:sp>
            <p:nvSpPr>
              <p:cNvPr id="389" name="TextBox 388">
                <a:extLst>
                  <a:ext uri="{FF2B5EF4-FFF2-40B4-BE49-F238E27FC236}">
                    <a16:creationId xmlns:a16="http://schemas.microsoft.com/office/drawing/2014/main" id="{2A8A8F7B-CE42-4915-937A-1A36B56BDB6A}"/>
                  </a:ext>
                </a:extLst>
              </p:cNvPr>
              <p:cNvSpPr txBox="1"/>
              <p:nvPr/>
            </p:nvSpPr>
            <p:spPr>
              <a:xfrm>
                <a:off x="6139934" y="3381824"/>
                <a:ext cx="301686" cy="369332"/>
              </a:xfrm>
              <a:prstGeom prst="rect">
                <a:avLst/>
              </a:prstGeom>
              <a:noFill/>
            </p:spPr>
            <p:txBody>
              <a:bodyPr wrap="none" rtlCol="0">
                <a:spAutoFit/>
              </a:bodyPr>
              <a:lstStyle/>
              <a:p>
                <a:r>
                  <a:rPr lang="en-US" dirty="0"/>
                  <a:t>0</a:t>
                </a:r>
              </a:p>
            </p:txBody>
          </p:sp>
        </p:grpSp>
        <p:grpSp>
          <p:nvGrpSpPr>
            <p:cNvPr id="390" name="Group 389">
              <a:extLst>
                <a:ext uri="{FF2B5EF4-FFF2-40B4-BE49-F238E27FC236}">
                  <a16:creationId xmlns:a16="http://schemas.microsoft.com/office/drawing/2014/main" id="{C284FF6B-3637-4F1E-AC1C-CF0DC1E0B158}"/>
                </a:ext>
              </a:extLst>
            </p:cNvPr>
            <p:cNvGrpSpPr/>
            <p:nvPr/>
          </p:nvGrpSpPr>
          <p:grpSpPr>
            <a:xfrm>
              <a:off x="4901750" y="4581166"/>
              <a:ext cx="1928414" cy="369332"/>
              <a:chOff x="4513206" y="3381824"/>
              <a:chExt cx="1928414" cy="369332"/>
            </a:xfrm>
          </p:grpSpPr>
          <p:sp>
            <p:nvSpPr>
              <p:cNvPr id="391" name="TextBox 390">
                <a:extLst>
                  <a:ext uri="{FF2B5EF4-FFF2-40B4-BE49-F238E27FC236}">
                    <a16:creationId xmlns:a16="http://schemas.microsoft.com/office/drawing/2014/main" id="{AA153793-ED9C-4803-99E2-933E56084EAE}"/>
                  </a:ext>
                </a:extLst>
              </p:cNvPr>
              <p:cNvSpPr txBox="1"/>
              <p:nvPr/>
            </p:nvSpPr>
            <p:spPr>
              <a:xfrm>
                <a:off x="4513206" y="3381824"/>
                <a:ext cx="301686" cy="369332"/>
              </a:xfrm>
              <a:prstGeom prst="rect">
                <a:avLst/>
              </a:prstGeom>
              <a:noFill/>
            </p:spPr>
            <p:txBody>
              <a:bodyPr wrap="none" rtlCol="0">
                <a:spAutoFit/>
              </a:bodyPr>
              <a:lstStyle/>
              <a:p>
                <a:r>
                  <a:rPr lang="en-US" dirty="0"/>
                  <a:t>0</a:t>
                </a:r>
              </a:p>
            </p:txBody>
          </p:sp>
          <p:sp>
            <p:nvSpPr>
              <p:cNvPr id="392" name="TextBox 391">
                <a:extLst>
                  <a:ext uri="{FF2B5EF4-FFF2-40B4-BE49-F238E27FC236}">
                    <a16:creationId xmlns:a16="http://schemas.microsoft.com/office/drawing/2014/main" id="{39829D00-87BC-4437-94A2-228A82C2E1D2}"/>
                  </a:ext>
                </a:extLst>
              </p:cNvPr>
              <p:cNvSpPr txBox="1"/>
              <p:nvPr/>
            </p:nvSpPr>
            <p:spPr>
              <a:xfrm>
                <a:off x="4838552" y="3381824"/>
                <a:ext cx="301686" cy="369332"/>
              </a:xfrm>
              <a:prstGeom prst="rect">
                <a:avLst/>
              </a:prstGeom>
              <a:noFill/>
            </p:spPr>
            <p:txBody>
              <a:bodyPr wrap="none" rtlCol="0">
                <a:spAutoFit/>
              </a:bodyPr>
              <a:lstStyle/>
              <a:p>
                <a:r>
                  <a:rPr lang="en-US" dirty="0"/>
                  <a:t>1</a:t>
                </a:r>
              </a:p>
            </p:txBody>
          </p:sp>
          <p:sp>
            <p:nvSpPr>
              <p:cNvPr id="393" name="TextBox 392">
                <a:extLst>
                  <a:ext uri="{FF2B5EF4-FFF2-40B4-BE49-F238E27FC236}">
                    <a16:creationId xmlns:a16="http://schemas.microsoft.com/office/drawing/2014/main" id="{70326CE2-51E2-4F8A-BF59-04C5C4B3A24A}"/>
                  </a:ext>
                </a:extLst>
              </p:cNvPr>
              <p:cNvSpPr txBox="1"/>
              <p:nvPr/>
            </p:nvSpPr>
            <p:spPr>
              <a:xfrm>
                <a:off x="5163898" y="3381824"/>
                <a:ext cx="301686" cy="369332"/>
              </a:xfrm>
              <a:prstGeom prst="rect">
                <a:avLst/>
              </a:prstGeom>
              <a:noFill/>
            </p:spPr>
            <p:txBody>
              <a:bodyPr wrap="none" rtlCol="0">
                <a:spAutoFit/>
              </a:bodyPr>
              <a:lstStyle/>
              <a:p>
                <a:r>
                  <a:rPr lang="en-US" dirty="0"/>
                  <a:t>0</a:t>
                </a:r>
              </a:p>
            </p:txBody>
          </p:sp>
          <p:sp>
            <p:nvSpPr>
              <p:cNvPr id="394" name="TextBox 393">
                <a:extLst>
                  <a:ext uri="{FF2B5EF4-FFF2-40B4-BE49-F238E27FC236}">
                    <a16:creationId xmlns:a16="http://schemas.microsoft.com/office/drawing/2014/main" id="{2F0D7C1B-A365-4196-9E45-91CADD50662A}"/>
                  </a:ext>
                </a:extLst>
              </p:cNvPr>
              <p:cNvSpPr txBox="1"/>
              <p:nvPr/>
            </p:nvSpPr>
            <p:spPr>
              <a:xfrm>
                <a:off x="5489244" y="3381824"/>
                <a:ext cx="301686" cy="369332"/>
              </a:xfrm>
              <a:prstGeom prst="rect">
                <a:avLst/>
              </a:prstGeom>
              <a:noFill/>
            </p:spPr>
            <p:txBody>
              <a:bodyPr wrap="none" rtlCol="0">
                <a:spAutoFit/>
              </a:bodyPr>
              <a:lstStyle/>
              <a:p>
                <a:r>
                  <a:rPr lang="en-US" dirty="0"/>
                  <a:t>0</a:t>
                </a:r>
              </a:p>
            </p:txBody>
          </p:sp>
          <p:sp>
            <p:nvSpPr>
              <p:cNvPr id="395" name="TextBox 394">
                <a:extLst>
                  <a:ext uri="{FF2B5EF4-FFF2-40B4-BE49-F238E27FC236}">
                    <a16:creationId xmlns:a16="http://schemas.microsoft.com/office/drawing/2014/main" id="{643C62F1-5956-4B5B-B71B-C5D03F3B91D9}"/>
                  </a:ext>
                </a:extLst>
              </p:cNvPr>
              <p:cNvSpPr txBox="1"/>
              <p:nvPr/>
            </p:nvSpPr>
            <p:spPr>
              <a:xfrm>
                <a:off x="5814590" y="3381824"/>
                <a:ext cx="301686" cy="369332"/>
              </a:xfrm>
              <a:prstGeom prst="rect">
                <a:avLst/>
              </a:prstGeom>
              <a:noFill/>
            </p:spPr>
            <p:txBody>
              <a:bodyPr wrap="none" rtlCol="0">
                <a:spAutoFit/>
              </a:bodyPr>
              <a:lstStyle/>
              <a:p>
                <a:r>
                  <a:rPr lang="en-US" dirty="0"/>
                  <a:t>0</a:t>
                </a:r>
              </a:p>
            </p:txBody>
          </p:sp>
          <p:sp>
            <p:nvSpPr>
              <p:cNvPr id="396" name="TextBox 395">
                <a:extLst>
                  <a:ext uri="{FF2B5EF4-FFF2-40B4-BE49-F238E27FC236}">
                    <a16:creationId xmlns:a16="http://schemas.microsoft.com/office/drawing/2014/main" id="{7025E9A1-8D83-4AC4-833F-2E0329ADDB03}"/>
                  </a:ext>
                </a:extLst>
              </p:cNvPr>
              <p:cNvSpPr txBox="1"/>
              <p:nvPr/>
            </p:nvSpPr>
            <p:spPr>
              <a:xfrm>
                <a:off x="6139934" y="3381824"/>
                <a:ext cx="301686" cy="369332"/>
              </a:xfrm>
              <a:prstGeom prst="rect">
                <a:avLst/>
              </a:prstGeom>
              <a:noFill/>
            </p:spPr>
            <p:txBody>
              <a:bodyPr wrap="none" rtlCol="0">
                <a:spAutoFit/>
              </a:bodyPr>
              <a:lstStyle/>
              <a:p>
                <a:r>
                  <a:rPr lang="en-US" dirty="0"/>
                  <a:t>0</a:t>
                </a:r>
              </a:p>
            </p:txBody>
          </p:sp>
        </p:grpSp>
        <p:grpSp>
          <p:nvGrpSpPr>
            <p:cNvPr id="397" name="Group 396">
              <a:extLst>
                <a:ext uri="{FF2B5EF4-FFF2-40B4-BE49-F238E27FC236}">
                  <a16:creationId xmlns:a16="http://schemas.microsoft.com/office/drawing/2014/main" id="{604D4E62-7F0F-4AA6-9295-1F1F4098E8EA}"/>
                </a:ext>
              </a:extLst>
            </p:cNvPr>
            <p:cNvGrpSpPr/>
            <p:nvPr/>
          </p:nvGrpSpPr>
          <p:grpSpPr>
            <a:xfrm>
              <a:off x="4901750" y="5051769"/>
              <a:ext cx="1928414" cy="369332"/>
              <a:chOff x="4513206" y="3381824"/>
              <a:chExt cx="1928414" cy="369332"/>
            </a:xfrm>
          </p:grpSpPr>
          <p:sp>
            <p:nvSpPr>
              <p:cNvPr id="398" name="TextBox 397">
                <a:extLst>
                  <a:ext uri="{FF2B5EF4-FFF2-40B4-BE49-F238E27FC236}">
                    <a16:creationId xmlns:a16="http://schemas.microsoft.com/office/drawing/2014/main" id="{D5CBE0BF-A022-4DA6-8F4A-BD57A384DD9B}"/>
                  </a:ext>
                </a:extLst>
              </p:cNvPr>
              <p:cNvSpPr txBox="1"/>
              <p:nvPr/>
            </p:nvSpPr>
            <p:spPr>
              <a:xfrm>
                <a:off x="4513206" y="3381824"/>
                <a:ext cx="301686" cy="369332"/>
              </a:xfrm>
              <a:prstGeom prst="rect">
                <a:avLst/>
              </a:prstGeom>
              <a:noFill/>
            </p:spPr>
            <p:txBody>
              <a:bodyPr wrap="none" rtlCol="0">
                <a:spAutoFit/>
              </a:bodyPr>
              <a:lstStyle/>
              <a:p>
                <a:r>
                  <a:rPr lang="en-US" dirty="0"/>
                  <a:t>0</a:t>
                </a:r>
              </a:p>
            </p:txBody>
          </p:sp>
          <p:sp>
            <p:nvSpPr>
              <p:cNvPr id="399" name="TextBox 398">
                <a:extLst>
                  <a:ext uri="{FF2B5EF4-FFF2-40B4-BE49-F238E27FC236}">
                    <a16:creationId xmlns:a16="http://schemas.microsoft.com/office/drawing/2014/main" id="{B5738EF4-37A1-42BA-932F-C23671FA3D84}"/>
                  </a:ext>
                </a:extLst>
              </p:cNvPr>
              <p:cNvSpPr txBox="1"/>
              <p:nvPr/>
            </p:nvSpPr>
            <p:spPr>
              <a:xfrm>
                <a:off x="4838552" y="3381824"/>
                <a:ext cx="301686" cy="369332"/>
              </a:xfrm>
              <a:prstGeom prst="rect">
                <a:avLst/>
              </a:prstGeom>
              <a:noFill/>
            </p:spPr>
            <p:txBody>
              <a:bodyPr wrap="none" rtlCol="0">
                <a:spAutoFit/>
              </a:bodyPr>
              <a:lstStyle/>
              <a:p>
                <a:r>
                  <a:rPr lang="en-US" dirty="0"/>
                  <a:t>0</a:t>
                </a:r>
              </a:p>
            </p:txBody>
          </p:sp>
          <p:sp>
            <p:nvSpPr>
              <p:cNvPr id="400" name="TextBox 399">
                <a:extLst>
                  <a:ext uri="{FF2B5EF4-FFF2-40B4-BE49-F238E27FC236}">
                    <a16:creationId xmlns:a16="http://schemas.microsoft.com/office/drawing/2014/main" id="{BC26CD9C-6B4B-4E79-AC8D-B0B9D1AF5A87}"/>
                  </a:ext>
                </a:extLst>
              </p:cNvPr>
              <p:cNvSpPr txBox="1"/>
              <p:nvPr/>
            </p:nvSpPr>
            <p:spPr>
              <a:xfrm>
                <a:off x="5163898" y="3381824"/>
                <a:ext cx="301686" cy="369332"/>
              </a:xfrm>
              <a:prstGeom prst="rect">
                <a:avLst/>
              </a:prstGeom>
              <a:noFill/>
            </p:spPr>
            <p:txBody>
              <a:bodyPr wrap="none" rtlCol="0">
                <a:spAutoFit/>
              </a:bodyPr>
              <a:lstStyle/>
              <a:p>
                <a:r>
                  <a:rPr lang="en-US" dirty="0"/>
                  <a:t>1</a:t>
                </a:r>
              </a:p>
            </p:txBody>
          </p:sp>
          <p:sp>
            <p:nvSpPr>
              <p:cNvPr id="401" name="TextBox 400">
                <a:extLst>
                  <a:ext uri="{FF2B5EF4-FFF2-40B4-BE49-F238E27FC236}">
                    <a16:creationId xmlns:a16="http://schemas.microsoft.com/office/drawing/2014/main" id="{64F41EBA-BF21-40D9-A705-BA3AE7496749}"/>
                  </a:ext>
                </a:extLst>
              </p:cNvPr>
              <p:cNvSpPr txBox="1"/>
              <p:nvPr/>
            </p:nvSpPr>
            <p:spPr>
              <a:xfrm>
                <a:off x="5489244" y="3381824"/>
                <a:ext cx="301686" cy="369332"/>
              </a:xfrm>
              <a:prstGeom prst="rect">
                <a:avLst/>
              </a:prstGeom>
              <a:noFill/>
            </p:spPr>
            <p:txBody>
              <a:bodyPr wrap="none" rtlCol="0">
                <a:spAutoFit/>
              </a:bodyPr>
              <a:lstStyle/>
              <a:p>
                <a:r>
                  <a:rPr lang="en-US" dirty="0"/>
                  <a:t>0</a:t>
                </a:r>
              </a:p>
            </p:txBody>
          </p:sp>
          <p:sp>
            <p:nvSpPr>
              <p:cNvPr id="402" name="TextBox 401">
                <a:extLst>
                  <a:ext uri="{FF2B5EF4-FFF2-40B4-BE49-F238E27FC236}">
                    <a16:creationId xmlns:a16="http://schemas.microsoft.com/office/drawing/2014/main" id="{58E2A680-D46F-4EB7-A57A-01E2D0AE8FA9}"/>
                  </a:ext>
                </a:extLst>
              </p:cNvPr>
              <p:cNvSpPr txBox="1"/>
              <p:nvPr/>
            </p:nvSpPr>
            <p:spPr>
              <a:xfrm>
                <a:off x="5814590" y="3381824"/>
                <a:ext cx="301686" cy="369332"/>
              </a:xfrm>
              <a:prstGeom prst="rect">
                <a:avLst/>
              </a:prstGeom>
              <a:noFill/>
            </p:spPr>
            <p:txBody>
              <a:bodyPr wrap="none" rtlCol="0">
                <a:spAutoFit/>
              </a:bodyPr>
              <a:lstStyle/>
              <a:p>
                <a:r>
                  <a:rPr lang="en-US" dirty="0"/>
                  <a:t>1</a:t>
                </a:r>
              </a:p>
            </p:txBody>
          </p:sp>
          <p:sp>
            <p:nvSpPr>
              <p:cNvPr id="403" name="TextBox 402">
                <a:extLst>
                  <a:ext uri="{FF2B5EF4-FFF2-40B4-BE49-F238E27FC236}">
                    <a16:creationId xmlns:a16="http://schemas.microsoft.com/office/drawing/2014/main" id="{D0654E3C-346D-4BF3-BBE3-20EB7DB3DB23}"/>
                  </a:ext>
                </a:extLst>
              </p:cNvPr>
              <p:cNvSpPr txBox="1"/>
              <p:nvPr/>
            </p:nvSpPr>
            <p:spPr>
              <a:xfrm>
                <a:off x="6139934" y="3381824"/>
                <a:ext cx="301686" cy="369332"/>
              </a:xfrm>
              <a:prstGeom prst="rect">
                <a:avLst/>
              </a:prstGeom>
              <a:noFill/>
            </p:spPr>
            <p:txBody>
              <a:bodyPr wrap="none" rtlCol="0">
                <a:spAutoFit/>
              </a:bodyPr>
              <a:lstStyle/>
              <a:p>
                <a:r>
                  <a:rPr lang="en-US" dirty="0"/>
                  <a:t>0</a:t>
                </a:r>
              </a:p>
            </p:txBody>
          </p:sp>
        </p:grpSp>
        <p:grpSp>
          <p:nvGrpSpPr>
            <p:cNvPr id="404" name="Group 403">
              <a:extLst>
                <a:ext uri="{FF2B5EF4-FFF2-40B4-BE49-F238E27FC236}">
                  <a16:creationId xmlns:a16="http://schemas.microsoft.com/office/drawing/2014/main" id="{23CC2280-8A34-4227-B667-332C66EDCCF7}"/>
                </a:ext>
              </a:extLst>
            </p:cNvPr>
            <p:cNvGrpSpPr/>
            <p:nvPr/>
          </p:nvGrpSpPr>
          <p:grpSpPr>
            <a:xfrm>
              <a:off x="4901750" y="4110563"/>
              <a:ext cx="1928414" cy="369332"/>
              <a:chOff x="4513206" y="3381824"/>
              <a:chExt cx="1928414" cy="369332"/>
            </a:xfrm>
          </p:grpSpPr>
          <p:sp>
            <p:nvSpPr>
              <p:cNvPr id="405" name="TextBox 404">
                <a:extLst>
                  <a:ext uri="{FF2B5EF4-FFF2-40B4-BE49-F238E27FC236}">
                    <a16:creationId xmlns:a16="http://schemas.microsoft.com/office/drawing/2014/main" id="{D6FDE6E2-23FA-4106-AF43-0ED2EF29C278}"/>
                  </a:ext>
                </a:extLst>
              </p:cNvPr>
              <p:cNvSpPr txBox="1"/>
              <p:nvPr/>
            </p:nvSpPr>
            <p:spPr>
              <a:xfrm>
                <a:off x="4513206" y="3381824"/>
                <a:ext cx="301686" cy="369332"/>
              </a:xfrm>
              <a:prstGeom prst="rect">
                <a:avLst/>
              </a:prstGeom>
              <a:noFill/>
            </p:spPr>
            <p:txBody>
              <a:bodyPr wrap="none" rtlCol="0">
                <a:spAutoFit/>
              </a:bodyPr>
              <a:lstStyle/>
              <a:p>
                <a:r>
                  <a:rPr lang="en-US" dirty="0"/>
                  <a:t>0</a:t>
                </a:r>
              </a:p>
            </p:txBody>
          </p:sp>
          <p:sp>
            <p:nvSpPr>
              <p:cNvPr id="406" name="TextBox 405">
                <a:extLst>
                  <a:ext uri="{FF2B5EF4-FFF2-40B4-BE49-F238E27FC236}">
                    <a16:creationId xmlns:a16="http://schemas.microsoft.com/office/drawing/2014/main" id="{EADBD768-22EA-471A-807D-3720FB5E9AF8}"/>
                  </a:ext>
                </a:extLst>
              </p:cNvPr>
              <p:cNvSpPr txBox="1"/>
              <p:nvPr/>
            </p:nvSpPr>
            <p:spPr>
              <a:xfrm>
                <a:off x="4838552" y="3381824"/>
                <a:ext cx="301686" cy="369332"/>
              </a:xfrm>
              <a:prstGeom prst="rect">
                <a:avLst/>
              </a:prstGeom>
              <a:noFill/>
            </p:spPr>
            <p:txBody>
              <a:bodyPr wrap="none" rtlCol="0">
                <a:spAutoFit/>
              </a:bodyPr>
              <a:lstStyle/>
              <a:p>
                <a:r>
                  <a:rPr lang="en-US" dirty="0"/>
                  <a:t>0</a:t>
                </a:r>
              </a:p>
            </p:txBody>
          </p:sp>
          <p:sp>
            <p:nvSpPr>
              <p:cNvPr id="407" name="TextBox 406">
                <a:extLst>
                  <a:ext uri="{FF2B5EF4-FFF2-40B4-BE49-F238E27FC236}">
                    <a16:creationId xmlns:a16="http://schemas.microsoft.com/office/drawing/2014/main" id="{4151E2CA-05B0-4C8E-BC47-A1B19491FDFF}"/>
                  </a:ext>
                </a:extLst>
              </p:cNvPr>
              <p:cNvSpPr txBox="1"/>
              <p:nvPr/>
            </p:nvSpPr>
            <p:spPr>
              <a:xfrm>
                <a:off x="5163898" y="3381824"/>
                <a:ext cx="301686" cy="369332"/>
              </a:xfrm>
              <a:prstGeom prst="rect">
                <a:avLst/>
              </a:prstGeom>
              <a:noFill/>
            </p:spPr>
            <p:txBody>
              <a:bodyPr wrap="none" rtlCol="0">
                <a:spAutoFit/>
              </a:bodyPr>
              <a:lstStyle/>
              <a:p>
                <a:r>
                  <a:rPr lang="en-US" dirty="0"/>
                  <a:t>0</a:t>
                </a:r>
              </a:p>
            </p:txBody>
          </p:sp>
          <p:sp>
            <p:nvSpPr>
              <p:cNvPr id="408" name="TextBox 407">
                <a:extLst>
                  <a:ext uri="{FF2B5EF4-FFF2-40B4-BE49-F238E27FC236}">
                    <a16:creationId xmlns:a16="http://schemas.microsoft.com/office/drawing/2014/main" id="{41A1AF00-E145-4700-B91D-69A7FADB9A90}"/>
                  </a:ext>
                </a:extLst>
              </p:cNvPr>
              <p:cNvSpPr txBox="1"/>
              <p:nvPr/>
            </p:nvSpPr>
            <p:spPr>
              <a:xfrm>
                <a:off x="5489244" y="3381824"/>
                <a:ext cx="301686" cy="369332"/>
              </a:xfrm>
              <a:prstGeom prst="rect">
                <a:avLst/>
              </a:prstGeom>
              <a:noFill/>
            </p:spPr>
            <p:txBody>
              <a:bodyPr wrap="none" rtlCol="0">
                <a:spAutoFit/>
              </a:bodyPr>
              <a:lstStyle/>
              <a:p>
                <a:r>
                  <a:rPr lang="en-US" dirty="0"/>
                  <a:t>1</a:t>
                </a:r>
              </a:p>
            </p:txBody>
          </p:sp>
          <p:sp>
            <p:nvSpPr>
              <p:cNvPr id="409" name="TextBox 408">
                <a:extLst>
                  <a:ext uri="{FF2B5EF4-FFF2-40B4-BE49-F238E27FC236}">
                    <a16:creationId xmlns:a16="http://schemas.microsoft.com/office/drawing/2014/main" id="{A0C02F2E-128A-46BD-8B4F-1353E38DE2D1}"/>
                  </a:ext>
                </a:extLst>
              </p:cNvPr>
              <p:cNvSpPr txBox="1"/>
              <p:nvPr/>
            </p:nvSpPr>
            <p:spPr>
              <a:xfrm>
                <a:off x="5814590" y="3381824"/>
                <a:ext cx="301686" cy="369332"/>
              </a:xfrm>
              <a:prstGeom prst="rect">
                <a:avLst/>
              </a:prstGeom>
              <a:noFill/>
            </p:spPr>
            <p:txBody>
              <a:bodyPr wrap="none" rtlCol="0">
                <a:spAutoFit/>
              </a:bodyPr>
              <a:lstStyle/>
              <a:p>
                <a:r>
                  <a:rPr lang="en-US" dirty="0"/>
                  <a:t>0</a:t>
                </a:r>
              </a:p>
            </p:txBody>
          </p:sp>
          <p:sp>
            <p:nvSpPr>
              <p:cNvPr id="410" name="TextBox 409">
                <a:extLst>
                  <a:ext uri="{FF2B5EF4-FFF2-40B4-BE49-F238E27FC236}">
                    <a16:creationId xmlns:a16="http://schemas.microsoft.com/office/drawing/2014/main" id="{BD73EF91-1438-423B-962E-B2B08612F8DA}"/>
                  </a:ext>
                </a:extLst>
              </p:cNvPr>
              <p:cNvSpPr txBox="1"/>
              <p:nvPr/>
            </p:nvSpPr>
            <p:spPr>
              <a:xfrm>
                <a:off x="6139934" y="3381824"/>
                <a:ext cx="301686" cy="369332"/>
              </a:xfrm>
              <a:prstGeom prst="rect">
                <a:avLst/>
              </a:prstGeom>
              <a:noFill/>
            </p:spPr>
            <p:txBody>
              <a:bodyPr wrap="none" rtlCol="0">
                <a:spAutoFit/>
              </a:bodyPr>
              <a:lstStyle/>
              <a:p>
                <a:r>
                  <a:rPr lang="en-US" dirty="0"/>
                  <a:t>0</a:t>
                </a:r>
              </a:p>
            </p:txBody>
          </p:sp>
        </p:grpSp>
        <p:grpSp>
          <p:nvGrpSpPr>
            <p:cNvPr id="411" name="Group 410">
              <a:extLst>
                <a:ext uri="{FF2B5EF4-FFF2-40B4-BE49-F238E27FC236}">
                  <a16:creationId xmlns:a16="http://schemas.microsoft.com/office/drawing/2014/main" id="{09D2199F-F172-4D8C-B875-FA8C6FC33B37}"/>
                </a:ext>
              </a:extLst>
            </p:cNvPr>
            <p:cNvGrpSpPr/>
            <p:nvPr/>
          </p:nvGrpSpPr>
          <p:grpSpPr>
            <a:xfrm>
              <a:off x="4901750" y="5992975"/>
              <a:ext cx="1928414" cy="369332"/>
              <a:chOff x="4513206" y="3381824"/>
              <a:chExt cx="1928414" cy="369332"/>
            </a:xfrm>
          </p:grpSpPr>
          <p:sp>
            <p:nvSpPr>
              <p:cNvPr id="412" name="TextBox 411">
                <a:extLst>
                  <a:ext uri="{FF2B5EF4-FFF2-40B4-BE49-F238E27FC236}">
                    <a16:creationId xmlns:a16="http://schemas.microsoft.com/office/drawing/2014/main" id="{13F44A6C-95BA-4AF6-8D92-5310819F32C1}"/>
                  </a:ext>
                </a:extLst>
              </p:cNvPr>
              <p:cNvSpPr txBox="1"/>
              <p:nvPr/>
            </p:nvSpPr>
            <p:spPr>
              <a:xfrm>
                <a:off x="4513206" y="3381824"/>
                <a:ext cx="301686" cy="369332"/>
              </a:xfrm>
              <a:prstGeom prst="rect">
                <a:avLst/>
              </a:prstGeom>
              <a:noFill/>
            </p:spPr>
            <p:txBody>
              <a:bodyPr wrap="none" rtlCol="0">
                <a:spAutoFit/>
              </a:bodyPr>
              <a:lstStyle/>
              <a:p>
                <a:r>
                  <a:rPr lang="en-US" dirty="0"/>
                  <a:t>0</a:t>
                </a:r>
              </a:p>
            </p:txBody>
          </p:sp>
          <p:sp>
            <p:nvSpPr>
              <p:cNvPr id="413" name="TextBox 412">
                <a:extLst>
                  <a:ext uri="{FF2B5EF4-FFF2-40B4-BE49-F238E27FC236}">
                    <a16:creationId xmlns:a16="http://schemas.microsoft.com/office/drawing/2014/main" id="{23164C13-594E-4C30-ABCE-8BFB6B095B55}"/>
                  </a:ext>
                </a:extLst>
              </p:cNvPr>
              <p:cNvSpPr txBox="1"/>
              <p:nvPr/>
            </p:nvSpPr>
            <p:spPr>
              <a:xfrm>
                <a:off x="4838552" y="3381824"/>
                <a:ext cx="301686" cy="369332"/>
              </a:xfrm>
              <a:prstGeom prst="rect">
                <a:avLst/>
              </a:prstGeom>
              <a:noFill/>
            </p:spPr>
            <p:txBody>
              <a:bodyPr wrap="none" rtlCol="0">
                <a:spAutoFit/>
              </a:bodyPr>
              <a:lstStyle/>
              <a:p>
                <a:r>
                  <a:rPr lang="en-US" dirty="0"/>
                  <a:t>0</a:t>
                </a:r>
              </a:p>
            </p:txBody>
          </p:sp>
          <p:sp>
            <p:nvSpPr>
              <p:cNvPr id="414" name="TextBox 413">
                <a:extLst>
                  <a:ext uri="{FF2B5EF4-FFF2-40B4-BE49-F238E27FC236}">
                    <a16:creationId xmlns:a16="http://schemas.microsoft.com/office/drawing/2014/main" id="{A3AD6389-BCBB-4851-B13F-9096F00EF973}"/>
                  </a:ext>
                </a:extLst>
              </p:cNvPr>
              <p:cNvSpPr txBox="1"/>
              <p:nvPr/>
            </p:nvSpPr>
            <p:spPr>
              <a:xfrm>
                <a:off x="5163898" y="3381824"/>
                <a:ext cx="301686" cy="369332"/>
              </a:xfrm>
              <a:prstGeom prst="rect">
                <a:avLst/>
              </a:prstGeom>
              <a:noFill/>
            </p:spPr>
            <p:txBody>
              <a:bodyPr wrap="none" rtlCol="0">
                <a:spAutoFit/>
              </a:bodyPr>
              <a:lstStyle/>
              <a:p>
                <a:r>
                  <a:rPr lang="en-US" dirty="0"/>
                  <a:t>0</a:t>
                </a:r>
              </a:p>
            </p:txBody>
          </p:sp>
          <p:sp>
            <p:nvSpPr>
              <p:cNvPr id="415" name="TextBox 414">
                <a:extLst>
                  <a:ext uri="{FF2B5EF4-FFF2-40B4-BE49-F238E27FC236}">
                    <a16:creationId xmlns:a16="http://schemas.microsoft.com/office/drawing/2014/main" id="{4EDAE86F-DF29-451B-AF6D-31E4FE4EC1BD}"/>
                  </a:ext>
                </a:extLst>
              </p:cNvPr>
              <p:cNvSpPr txBox="1"/>
              <p:nvPr/>
            </p:nvSpPr>
            <p:spPr>
              <a:xfrm>
                <a:off x="5489244" y="3381824"/>
                <a:ext cx="301686" cy="369332"/>
              </a:xfrm>
              <a:prstGeom prst="rect">
                <a:avLst/>
              </a:prstGeom>
              <a:noFill/>
            </p:spPr>
            <p:txBody>
              <a:bodyPr wrap="none" rtlCol="0">
                <a:spAutoFit/>
              </a:bodyPr>
              <a:lstStyle/>
              <a:p>
                <a:r>
                  <a:rPr lang="en-US" dirty="0"/>
                  <a:t>0</a:t>
                </a:r>
              </a:p>
            </p:txBody>
          </p:sp>
          <p:sp>
            <p:nvSpPr>
              <p:cNvPr id="416" name="TextBox 415">
                <a:extLst>
                  <a:ext uri="{FF2B5EF4-FFF2-40B4-BE49-F238E27FC236}">
                    <a16:creationId xmlns:a16="http://schemas.microsoft.com/office/drawing/2014/main" id="{0E2AD054-ECFE-4716-A1CB-676EA5EE7839}"/>
                  </a:ext>
                </a:extLst>
              </p:cNvPr>
              <p:cNvSpPr txBox="1"/>
              <p:nvPr/>
            </p:nvSpPr>
            <p:spPr>
              <a:xfrm>
                <a:off x="5814590" y="3381824"/>
                <a:ext cx="301686" cy="369332"/>
              </a:xfrm>
              <a:prstGeom prst="rect">
                <a:avLst/>
              </a:prstGeom>
              <a:noFill/>
            </p:spPr>
            <p:txBody>
              <a:bodyPr wrap="none" rtlCol="0">
                <a:spAutoFit/>
              </a:bodyPr>
              <a:lstStyle/>
              <a:p>
                <a:r>
                  <a:rPr lang="en-US" dirty="0"/>
                  <a:t>0</a:t>
                </a:r>
              </a:p>
            </p:txBody>
          </p:sp>
          <p:sp>
            <p:nvSpPr>
              <p:cNvPr id="417" name="TextBox 416">
                <a:extLst>
                  <a:ext uri="{FF2B5EF4-FFF2-40B4-BE49-F238E27FC236}">
                    <a16:creationId xmlns:a16="http://schemas.microsoft.com/office/drawing/2014/main" id="{14216D5E-FFCD-496E-AD80-C174E1031C9F}"/>
                  </a:ext>
                </a:extLst>
              </p:cNvPr>
              <p:cNvSpPr txBox="1"/>
              <p:nvPr/>
            </p:nvSpPr>
            <p:spPr>
              <a:xfrm>
                <a:off x="6139934" y="3381824"/>
                <a:ext cx="301686" cy="369332"/>
              </a:xfrm>
              <a:prstGeom prst="rect">
                <a:avLst/>
              </a:prstGeom>
              <a:noFill/>
            </p:spPr>
            <p:txBody>
              <a:bodyPr wrap="none" rtlCol="0">
                <a:spAutoFit/>
              </a:bodyPr>
              <a:lstStyle/>
              <a:p>
                <a:r>
                  <a:rPr lang="en-US" dirty="0"/>
                  <a:t>0</a:t>
                </a:r>
              </a:p>
            </p:txBody>
          </p:sp>
        </p:grpSp>
        <p:sp>
          <p:nvSpPr>
            <p:cNvPr id="418" name="TextBox 417">
              <a:extLst>
                <a:ext uri="{FF2B5EF4-FFF2-40B4-BE49-F238E27FC236}">
                  <a16:creationId xmlns:a16="http://schemas.microsoft.com/office/drawing/2014/main" id="{95CCB0AD-936A-47F0-9E35-7B23F2FE2629}"/>
                </a:ext>
              </a:extLst>
            </p:cNvPr>
            <p:cNvSpPr txBox="1"/>
            <p:nvPr/>
          </p:nvSpPr>
          <p:spPr>
            <a:xfrm>
              <a:off x="4620694" y="6421786"/>
              <a:ext cx="2466868" cy="307777"/>
            </a:xfrm>
            <a:prstGeom prst="rect">
              <a:avLst/>
            </a:prstGeom>
            <a:noFill/>
          </p:spPr>
          <p:txBody>
            <a:bodyPr wrap="square" rtlCol="0">
              <a:spAutoFit/>
            </a:bodyPr>
            <a:lstStyle/>
            <a:p>
              <a:r>
                <a:rPr lang="en-US" altLang="zh-CN" sz="1400" dirty="0"/>
                <a:t>Usage of half column resources</a:t>
              </a:r>
              <a:endParaRPr lang="en-US" sz="1400" dirty="0"/>
            </a:p>
          </p:txBody>
        </p:sp>
      </p:grpSp>
      <p:grpSp>
        <p:nvGrpSpPr>
          <p:cNvPr id="425" name="Group 424">
            <a:extLst>
              <a:ext uri="{FF2B5EF4-FFF2-40B4-BE49-F238E27FC236}">
                <a16:creationId xmlns:a16="http://schemas.microsoft.com/office/drawing/2014/main" id="{3C2DEBFD-31BB-496D-878F-04A4B0E01C22}"/>
              </a:ext>
            </a:extLst>
          </p:cNvPr>
          <p:cNvGrpSpPr/>
          <p:nvPr/>
        </p:nvGrpSpPr>
        <p:grpSpPr>
          <a:xfrm>
            <a:off x="9738363" y="2254767"/>
            <a:ext cx="2561468" cy="3170061"/>
            <a:chOff x="1696860" y="3556971"/>
            <a:chExt cx="2561468" cy="3170061"/>
          </a:xfrm>
        </p:grpSpPr>
        <p:grpSp>
          <p:nvGrpSpPr>
            <p:cNvPr id="361" name="Group 360">
              <a:extLst>
                <a:ext uri="{FF2B5EF4-FFF2-40B4-BE49-F238E27FC236}">
                  <a16:creationId xmlns:a16="http://schemas.microsoft.com/office/drawing/2014/main" id="{A95C1418-5E5F-451C-913D-F8DD63043B53}"/>
                </a:ext>
              </a:extLst>
            </p:cNvPr>
            <p:cNvGrpSpPr/>
            <p:nvPr/>
          </p:nvGrpSpPr>
          <p:grpSpPr>
            <a:xfrm>
              <a:off x="1997041" y="3556971"/>
              <a:ext cx="1954385" cy="2854890"/>
              <a:chOff x="1619158" y="3298835"/>
              <a:chExt cx="1954385" cy="2854890"/>
            </a:xfrm>
          </p:grpSpPr>
          <p:cxnSp>
            <p:nvCxnSpPr>
              <p:cNvPr id="308" name="Straight Connector 307">
                <a:extLst>
                  <a:ext uri="{FF2B5EF4-FFF2-40B4-BE49-F238E27FC236}">
                    <a16:creationId xmlns:a16="http://schemas.microsoft.com/office/drawing/2014/main" id="{ADF133E4-4421-4DE7-AB6F-B7E95C26F93E}"/>
                  </a:ext>
                </a:extLst>
              </p:cNvPr>
              <p:cNvCxnSpPr>
                <a:cxnSpLocks/>
              </p:cNvCxnSpPr>
              <p:nvPr/>
            </p:nvCxnSpPr>
            <p:spPr>
              <a:xfrm>
                <a:off x="1619158" y="3298835"/>
                <a:ext cx="0" cy="2854890"/>
              </a:xfrm>
              <a:prstGeom prst="line">
                <a:avLst/>
              </a:prstGeom>
              <a:ln w="19050">
                <a:solidFill>
                  <a:srgbClr val="FF0000"/>
                </a:solidFill>
              </a:ln>
            </p:spPr>
            <p:style>
              <a:lnRef idx="1">
                <a:schemeClr val="dk1"/>
              </a:lnRef>
              <a:fillRef idx="0">
                <a:schemeClr val="dk1"/>
              </a:fillRef>
              <a:effectRef idx="0">
                <a:schemeClr val="dk1"/>
              </a:effectRef>
              <a:fontRef idx="minor">
                <a:schemeClr val="tx1"/>
              </a:fontRef>
            </p:style>
          </p:cxnSp>
          <p:cxnSp>
            <p:nvCxnSpPr>
              <p:cNvPr id="310" name="Straight Connector 309">
                <a:extLst>
                  <a:ext uri="{FF2B5EF4-FFF2-40B4-BE49-F238E27FC236}">
                    <a16:creationId xmlns:a16="http://schemas.microsoft.com/office/drawing/2014/main" id="{44CC9BCC-234B-49D5-9898-01D907D2E5FB}"/>
                  </a:ext>
                </a:extLst>
              </p:cNvPr>
              <p:cNvCxnSpPr>
                <a:cxnSpLocks/>
              </p:cNvCxnSpPr>
              <p:nvPr/>
            </p:nvCxnSpPr>
            <p:spPr>
              <a:xfrm>
                <a:off x="2273473" y="3298835"/>
                <a:ext cx="0" cy="2854890"/>
              </a:xfrm>
              <a:prstGeom prst="line">
                <a:avLst/>
              </a:prstGeom>
              <a:ln w="19050">
                <a:solidFill>
                  <a:srgbClr val="FF0000"/>
                </a:solidFill>
              </a:ln>
            </p:spPr>
            <p:style>
              <a:lnRef idx="1">
                <a:schemeClr val="dk1"/>
              </a:lnRef>
              <a:fillRef idx="0">
                <a:schemeClr val="dk1"/>
              </a:fillRef>
              <a:effectRef idx="0">
                <a:schemeClr val="dk1"/>
              </a:effectRef>
              <a:fontRef idx="minor">
                <a:schemeClr val="tx1"/>
              </a:fontRef>
            </p:style>
          </p:cxnSp>
          <p:cxnSp>
            <p:nvCxnSpPr>
              <p:cNvPr id="312" name="Straight Connector 311">
                <a:extLst>
                  <a:ext uri="{FF2B5EF4-FFF2-40B4-BE49-F238E27FC236}">
                    <a16:creationId xmlns:a16="http://schemas.microsoft.com/office/drawing/2014/main" id="{F403F987-07BF-4209-AFCF-C935FBEF38E1}"/>
                  </a:ext>
                </a:extLst>
              </p:cNvPr>
              <p:cNvCxnSpPr>
                <a:cxnSpLocks/>
              </p:cNvCxnSpPr>
              <p:nvPr/>
            </p:nvCxnSpPr>
            <p:spPr>
              <a:xfrm>
                <a:off x="2919228" y="3298835"/>
                <a:ext cx="0" cy="2854890"/>
              </a:xfrm>
              <a:prstGeom prst="line">
                <a:avLst/>
              </a:prstGeom>
              <a:ln w="19050">
                <a:solidFill>
                  <a:srgbClr val="FF0000"/>
                </a:solidFill>
              </a:ln>
            </p:spPr>
            <p:style>
              <a:lnRef idx="1">
                <a:schemeClr val="dk1"/>
              </a:lnRef>
              <a:fillRef idx="0">
                <a:schemeClr val="dk1"/>
              </a:fillRef>
              <a:effectRef idx="0">
                <a:schemeClr val="dk1"/>
              </a:effectRef>
              <a:fontRef idx="minor">
                <a:schemeClr val="tx1"/>
              </a:fontRef>
            </p:style>
          </p:cxnSp>
          <p:cxnSp>
            <p:nvCxnSpPr>
              <p:cNvPr id="313" name="Straight Connector 312">
                <a:extLst>
                  <a:ext uri="{FF2B5EF4-FFF2-40B4-BE49-F238E27FC236}">
                    <a16:creationId xmlns:a16="http://schemas.microsoft.com/office/drawing/2014/main" id="{5A2F9A48-783A-468C-B4F0-0438AF8D9F45}"/>
                  </a:ext>
                </a:extLst>
              </p:cNvPr>
              <p:cNvCxnSpPr>
                <a:cxnSpLocks/>
              </p:cNvCxnSpPr>
              <p:nvPr/>
            </p:nvCxnSpPr>
            <p:spPr>
              <a:xfrm>
                <a:off x="3572692" y="3298835"/>
                <a:ext cx="0" cy="2854890"/>
              </a:xfrm>
              <a:prstGeom prst="line">
                <a:avLst/>
              </a:prstGeom>
              <a:ln w="19050">
                <a:solidFill>
                  <a:srgbClr val="FF0000"/>
                </a:solidFill>
              </a:ln>
            </p:spPr>
            <p:style>
              <a:lnRef idx="1">
                <a:schemeClr val="dk1"/>
              </a:lnRef>
              <a:fillRef idx="0">
                <a:schemeClr val="dk1"/>
              </a:fillRef>
              <a:effectRef idx="0">
                <a:schemeClr val="dk1"/>
              </a:effectRef>
              <a:fontRef idx="minor">
                <a:schemeClr val="tx1"/>
              </a:fontRef>
            </p:style>
          </p:cxnSp>
          <p:cxnSp>
            <p:nvCxnSpPr>
              <p:cNvPr id="314" name="Straight Connector 313">
                <a:extLst>
                  <a:ext uri="{FF2B5EF4-FFF2-40B4-BE49-F238E27FC236}">
                    <a16:creationId xmlns:a16="http://schemas.microsoft.com/office/drawing/2014/main" id="{3E90434C-E89E-4CE4-B3AE-45BA7FD42600}"/>
                  </a:ext>
                </a:extLst>
              </p:cNvPr>
              <p:cNvCxnSpPr>
                <a:cxnSpLocks/>
              </p:cNvCxnSpPr>
              <p:nvPr/>
            </p:nvCxnSpPr>
            <p:spPr>
              <a:xfrm>
                <a:off x="1619158" y="3298835"/>
                <a:ext cx="1954385" cy="0"/>
              </a:xfrm>
              <a:prstGeom prst="line">
                <a:avLst/>
              </a:prstGeom>
              <a:ln w="19050">
                <a:solidFill>
                  <a:srgbClr val="FF0000"/>
                </a:solidFill>
              </a:ln>
            </p:spPr>
            <p:style>
              <a:lnRef idx="1">
                <a:schemeClr val="dk1"/>
              </a:lnRef>
              <a:fillRef idx="0">
                <a:schemeClr val="dk1"/>
              </a:fillRef>
              <a:effectRef idx="0">
                <a:schemeClr val="dk1"/>
              </a:effectRef>
              <a:fontRef idx="minor">
                <a:schemeClr val="tx1"/>
              </a:fontRef>
            </p:style>
          </p:cxnSp>
          <p:cxnSp>
            <p:nvCxnSpPr>
              <p:cNvPr id="315" name="Straight Connector 314">
                <a:extLst>
                  <a:ext uri="{FF2B5EF4-FFF2-40B4-BE49-F238E27FC236}">
                    <a16:creationId xmlns:a16="http://schemas.microsoft.com/office/drawing/2014/main" id="{EAC7513E-8047-42CC-ADE7-C6ACBFE76377}"/>
                  </a:ext>
                </a:extLst>
              </p:cNvPr>
              <p:cNvCxnSpPr>
                <a:cxnSpLocks/>
              </p:cNvCxnSpPr>
              <p:nvPr/>
            </p:nvCxnSpPr>
            <p:spPr>
              <a:xfrm>
                <a:off x="1619158" y="4250465"/>
                <a:ext cx="1954385" cy="0"/>
              </a:xfrm>
              <a:prstGeom prst="line">
                <a:avLst/>
              </a:prstGeom>
              <a:ln w="19050">
                <a:solidFill>
                  <a:srgbClr val="FF0000"/>
                </a:solidFill>
              </a:ln>
            </p:spPr>
            <p:style>
              <a:lnRef idx="1">
                <a:schemeClr val="dk1"/>
              </a:lnRef>
              <a:fillRef idx="0">
                <a:schemeClr val="dk1"/>
              </a:fillRef>
              <a:effectRef idx="0">
                <a:schemeClr val="dk1"/>
              </a:effectRef>
              <a:fontRef idx="minor">
                <a:schemeClr val="tx1"/>
              </a:fontRef>
            </p:style>
          </p:cxnSp>
          <p:cxnSp>
            <p:nvCxnSpPr>
              <p:cNvPr id="317" name="Straight Connector 316">
                <a:extLst>
                  <a:ext uri="{FF2B5EF4-FFF2-40B4-BE49-F238E27FC236}">
                    <a16:creationId xmlns:a16="http://schemas.microsoft.com/office/drawing/2014/main" id="{A614E913-0DAA-48D5-A94D-F7595379CB6C}"/>
                  </a:ext>
                </a:extLst>
              </p:cNvPr>
              <p:cNvCxnSpPr>
                <a:cxnSpLocks/>
              </p:cNvCxnSpPr>
              <p:nvPr/>
            </p:nvCxnSpPr>
            <p:spPr>
              <a:xfrm>
                <a:off x="1619158" y="5202095"/>
                <a:ext cx="1954385" cy="0"/>
              </a:xfrm>
              <a:prstGeom prst="line">
                <a:avLst/>
              </a:prstGeom>
              <a:ln w="19050">
                <a:solidFill>
                  <a:srgbClr val="FF0000"/>
                </a:solidFill>
              </a:ln>
            </p:spPr>
            <p:style>
              <a:lnRef idx="1">
                <a:schemeClr val="dk1"/>
              </a:lnRef>
              <a:fillRef idx="0">
                <a:schemeClr val="dk1"/>
              </a:fillRef>
              <a:effectRef idx="0">
                <a:schemeClr val="dk1"/>
              </a:effectRef>
              <a:fontRef idx="minor">
                <a:schemeClr val="tx1"/>
              </a:fontRef>
            </p:style>
          </p:cxnSp>
          <p:cxnSp>
            <p:nvCxnSpPr>
              <p:cNvPr id="321" name="Straight Connector 320">
                <a:extLst>
                  <a:ext uri="{FF2B5EF4-FFF2-40B4-BE49-F238E27FC236}">
                    <a16:creationId xmlns:a16="http://schemas.microsoft.com/office/drawing/2014/main" id="{47FF55DF-A55C-41A6-B25B-3618FD678575}"/>
                  </a:ext>
                </a:extLst>
              </p:cNvPr>
              <p:cNvCxnSpPr>
                <a:cxnSpLocks/>
              </p:cNvCxnSpPr>
              <p:nvPr/>
            </p:nvCxnSpPr>
            <p:spPr>
              <a:xfrm>
                <a:off x="1619158" y="6153725"/>
                <a:ext cx="1954385" cy="0"/>
              </a:xfrm>
              <a:prstGeom prst="line">
                <a:avLst/>
              </a:prstGeom>
              <a:ln w="19050">
                <a:solidFill>
                  <a:srgbClr val="FF0000"/>
                </a:solidFill>
              </a:ln>
            </p:spPr>
            <p:style>
              <a:lnRef idx="1">
                <a:schemeClr val="dk1"/>
              </a:lnRef>
              <a:fillRef idx="0">
                <a:schemeClr val="dk1"/>
              </a:fillRef>
              <a:effectRef idx="0">
                <a:schemeClr val="dk1"/>
              </a:effectRef>
              <a:fontRef idx="minor">
                <a:schemeClr val="tx1"/>
              </a:fontRef>
            </p:style>
          </p:cxnSp>
          <p:sp>
            <p:nvSpPr>
              <p:cNvPr id="299" name="Rectangle 298">
                <a:extLst>
                  <a:ext uri="{FF2B5EF4-FFF2-40B4-BE49-F238E27FC236}">
                    <a16:creationId xmlns:a16="http://schemas.microsoft.com/office/drawing/2014/main" id="{6EC05542-B040-409F-9542-3E69ABDC604A}"/>
                  </a:ext>
                </a:extLst>
              </p:cNvPr>
              <p:cNvSpPr/>
              <p:nvPr/>
            </p:nvSpPr>
            <p:spPr>
              <a:xfrm>
                <a:off x="3030618" y="3512741"/>
                <a:ext cx="95250" cy="103035"/>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0" name="Rectangle 299">
                <a:extLst>
                  <a:ext uri="{FF2B5EF4-FFF2-40B4-BE49-F238E27FC236}">
                    <a16:creationId xmlns:a16="http://schemas.microsoft.com/office/drawing/2014/main" id="{9C37CA1F-279F-4714-A4DA-FD7E081AAF54}"/>
                  </a:ext>
                </a:extLst>
              </p:cNvPr>
              <p:cNvSpPr/>
              <p:nvPr/>
            </p:nvSpPr>
            <p:spPr>
              <a:xfrm>
                <a:off x="2059586" y="4452805"/>
                <a:ext cx="95250" cy="103035"/>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1" name="Rectangle 300">
                <a:extLst>
                  <a:ext uri="{FF2B5EF4-FFF2-40B4-BE49-F238E27FC236}">
                    <a16:creationId xmlns:a16="http://schemas.microsoft.com/office/drawing/2014/main" id="{738F94E2-E850-46BE-B248-AA39C226C4B6}"/>
                  </a:ext>
                </a:extLst>
              </p:cNvPr>
              <p:cNvSpPr/>
              <p:nvPr/>
            </p:nvSpPr>
            <p:spPr>
              <a:xfrm>
                <a:off x="2391140" y="4893857"/>
                <a:ext cx="95250" cy="103035"/>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2" name="Rectangle 301">
                <a:extLst>
                  <a:ext uri="{FF2B5EF4-FFF2-40B4-BE49-F238E27FC236}">
                    <a16:creationId xmlns:a16="http://schemas.microsoft.com/office/drawing/2014/main" id="{F07C5A29-3F3A-4A1B-918C-730F5408FDD0}"/>
                  </a:ext>
                </a:extLst>
              </p:cNvPr>
              <p:cNvSpPr/>
              <p:nvPr/>
            </p:nvSpPr>
            <p:spPr>
              <a:xfrm>
                <a:off x="2717808" y="3996360"/>
                <a:ext cx="95250" cy="103035"/>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3" name="Rectangle 302">
                <a:extLst>
                  <a:ext uri="{FF2B5EF4-FFF2-40B4-BE49-F238E27FC236}">
                    <a16:creationId xmlns:a16="http://schemas.microsoft.com/office/drawing/2014/main" id="{A27191E6-F77F-4CE0-80A8-2EDAB0F136DC}"/>
                  </a:ext>
                </a:extLst>
              </p:cNvPr>
              <p:cNvSpPr/>
              <p:nvPr/>
            </p:nvSpPr>
            <p:spPr>
              <a:xfrm>
                <a:off x="3050637" y="4893857"/>
                <a:ext cx="95250" cy="103035"/>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4" name="Connector: Elbow 303">
                <a:extLst>
                  <a:ext uri="{FF2B5EF4-FFF2-40B4-BE49-F238E27FC236}">
                    <a16:creationId xmlns:a16="http://schemas.microsoft.com/office/drawing/2014/main" id="{192B9D47-3A15-4912-958A-9AA69E5114A6}"/>
                  </a:ext>
                </a:extLst>
              </p:cNvPr>
              <p:cNvCxnSpPr>
                <a:cxnSpLocks/>
                <a:stCxn id="299" idx="2"/>
                <a:endCxn id="302" idx="0"/>
              </p:cNvCxnSpPr>
              <p:nvPr/>
            </p:nvCxnSpPr>
            <p:spPr>
              <a:xfrm rot="5400000">
                <a:off x="2731546" y="3649663"/>
                <a:ext cx="380584" cy="312810"/>
              </a:xfrm>
              <a:prstGeom prst="bentConnector3">
                <a:avLst/>
              </a:prstGeom>
              <a:ln w="19050"/>
            </p:spPr>
            <p:style>
              <a:lnRef idx="1">
                <a:schemeClr val="accent1"/>
              </a:lnRef>
              <a:fillRef idx="0">
                <a:schemeClr val="accent1"/>
              </a:fillRef>
              <a:effectRef idx="0">
                <a:schemeClr val="accent1"/>
              </a:effectRef>
              <a:fontRef idx="minor">
                <a:schemeClr val="tx1"/>
              </a:fontRef>
            </p:style>
          </p:cxnSp>
          <p:cxnSp>
            <p:nvCxnSpPr>
              <p:cNvPr id="305" name="Connector: Elbow 304">
                <a:extLst>
                  <a:ext uri="{FF2B5EF4-FFF2-40B4-BE49-F238E27FC236}">
                    <a16:creationId xmlns:a16="http://schemas.microsoft.com/office/drawing/2014/main" id="{DEB2C63E-85F5-43A0-889D-C12AAF17B1FD}"/>
                  </a:ext>
                </a:extLst>
              </p:cNvPr>
              <p:cNvCxnSpPr>
                <a:cxnSpLocks/>
                <a:stCxn id="302" idx="2"/>
                <a:endCxn id="300" idx="0"/>
              </p:cNvCxnSpPr>
              <p:nvPr/>
            </p:nvCxnSpPr>
            <p:spPr>
              <a:xfrm rot="5400000">
                <a:off x="2259617" y="3946989"/>
                <a:ext cx="353410" cy="658222"/>
              </a:xfrm>
              <a:prstGeom prst="bentConnector3">
                <a:avLst>
                  <a:gd name="adj1" fmla="val 69475"/>
                </a:avLst>
              </a:prstGeom>
              <a:ln w="19050"/>
            </p:spPr>
            <p:style>
              <a:lnRef idx="1">
                <a:schemeClr val="accent1"/>
              </a:lnRef>
              <a:fillRef idx="0">
                <a:schemeClr val="accent1"/>
              </a:fillRef>
              <a:effectRef idx="0">
                <a:schemeClr val="accent1"/>
              </a:effectRef>
              <a:fontRef idx="minor">
                <a:schemeClr val="tx1"/>
              </a:fontRef>
            </p:style>
          </p:cxnSp>
          <p:cxnSp>
            <p:nvCxnSpPr>
              <p:cNvPr id="306" name="Straight Connector 305">
                <a:extLst>
                  <a:ext uri="{FF2B5EF4-FFF2-40B4-BE49-F238E27FC236}">
                    <a16:creationId xmlns:a16="http://schemas.microsoft.com/office/drawing/2014/main" id="{A93E9020-0C26-4309-A278-189C2567F0F1}"/>
                  </a:ext>
                </a:extLst>
              </p:cNvPr>
              <p:cNvCxnSpPr>
                <a:cxnSpLocks/>
                <a:stCxn id="301" idx="3"/>
                <a:endCxn id="303" idx="1"/>
              </p:cNvCxnSpPr>
              <p:nvPr/>
            </p:nvCxnSpPr>
            <p:spPr>
              <a:xfrm>
                <a:off x="2486390" y="4945375"/>
                <a:ext cx="564247"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07" name="Straight Connector 306">
                <a:extLst>
                  <a:ext uri="{FF2B5EF4-FFF2-40B4-BE49-F238E27FC236}">
                    <a16:creationId xmlns:a16="http://schemas.microsoft.com/office/drawing/2014/main" id="{F79352C4-F55D-499D-912D-78A6EF112CFE}"/>
                  </a:ext>
                </a:extLst>
              </p:cNvPr>
              <p:cNvCxnSpPr>
                <a:cxnSpLocks/>
              </p:cNvCxnSpPr>
              <p:nvPr/>
            </p:nvCxnSpPr>
            <p:spPr>
              <a:xfrm flipV="1">
                <a:off x="2765433" y="4099395"/>
                <a:ext cx="0" cy="845979"/>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28" name="Rectangle 327">
                <a:extLst>
                  <a:ext uri="{FF2B5EF4-FFF2-40B4-BE49-F238E27FC236}">
                    <a16:creationId xmlns:a16="http://schemas.microsoft.com/office/drawing/2014/main" id="{1A41BB5B-1E51-4C0F-8B3C-1784C05B94BC}"/>
                  </a:ext>
                </a:extLst>
              </p:cNvPr>
              <p:cNvSpPr/>
              <p:nvPr/>
            </p:nvSpPr>
            <p:spPr>
              <a:xfrm>
                <a:off x="1939490" y="3466501"/>
                <a:ext cx="1310818" cy="1624578"/>
              </a:xfrm>
              <a:prstGeom prst="rect">
                <a:avLst/>
              </a:prstGeom>
              <a:noFill/>
              <a:ln w="19050">
                <a:solidFill>
                  <a:srgbClr val="0070C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grpSp>
        <p:grpSp>
          <p:nvGrpSpPr>
            <p:cNvPr id="367" name="Group 366">
              <a:extLst>
                <a:ext uri="{FF2B5EF4-FFF2-40B4-BE49-F238E27FC236}">
                  <a16:creationId xmlns:a16="http://schemas.microsoft.com/office/drawing/2014/main" id="{AF2975B8-5327-486D-A04C-0FA10F94BCEA}"/>
                </a:ext>
              </a:extLst>
            </p:cNvPr>
            <p:cNvGrpSpPr/>
            <p:nvPr/>
          </p:nvGrpSpPr>
          <p:grpSpPr>
            <a:xfrm>
              <a:off x="2166529" y="3879537"/>
              <a:ext cx="1598944" cy="369332"/>
              <a:chOff x="1788646" y="3621401"/>
              <a:chExt cx="1598944" cy="369332"/>
            </a:xfrm>
          </p:grpSpPr>
          <p:sp>
            <p:nvSpPr>
              <p:cNvPr id="364" name="TextBox 363">
                <a:extLst>
                  <a:ext uri="{FF2B5EF4-FFF2-40B4-BE49-F238E27FC236}">
                    <a16:creationId xmlns:a16="http://schemas.microsoft.com/office/drawing/2014/main" id="{EDAD61CF-A26A-48C9-BB78-C825F729C0C3}"/>
                  </a:ext>
                </a:extLst>
              </p:cNvPr>
              <p:cNvSpPr txBox="1"/>
              <p:nvPr/>
            </p:nvSpPr>
            <p:spPr>
              <a:xfrm>
                <a:off x="1788646" y="3621401"/>
                <a:ext cx="301686" cy="369332"/>
              </a:xfrm>
              <a:prstGeom prst="rect">
                <a:avLst/>
              </a:prstGeom>
              <a:noFill/>
            </p:spPr>
            <p:txBody>
              <a:bodyPr wrap="none" rtlCol="0">
                <a:spAutoFit/>
              </a:bodyPr>
              <a:lstStyle/>
              <a:p>
                <a:r>
                  <a:rPr lang="en-US" dirty="0"/>
                  <a:t>1</a:t>
                </a:r>
              </a:p>
            </p:txBody>
          </p:sp>
          <p:sp>
            <p:nvSpPr>
              <p:cNvPr id="365" name="TextBox 364">
                <a:extLst>
                  <a:ext uri="{FF2B5EF4-FFF2-40B4-BE49-F238E27FC236}">
                    <a16:creationId xmlns:a16="http://schemas.microsoft.com/office/drawing/2014/main" id="{241991B0-E185-4F51-A72A-26301D0B99F6}"/>
                  </a:ext>
                </a:extLst>
              </p:cNvPr>
              <p:cNvSpPr txBox="1"/>
              <p:nvPr/>
            </p:nvSpPr>
            <p:spPr>
              <a:xfrm>
                <a:off x="2442109" y="3621401"/>
                <a:ext cx="301686" cy="369332"/>
              </a:xfrm>
              <a:prstGeom prst="rect">
                <a:avLst/>
              </a:prstGeom>
              <a:noFill/>
            </p:spPr>
            <p:txBody>
              <a:bodyPr wrap="none" rtlCol="0">
                <a:spAutoFit/>
              </a:bodyPr>
              <a:lstStyle/>
              <a:p>
                <a:r>
                  <a:rPr lang="en-US" dirty="0"/>
                  <a:t>1</a:t>
                </a:r>
              </a:p>
            </p:txBody>
          </p:sp>
          <p:sp>
            <p:nvSpPr>
              <p:cNvPr id="366" name="TextBox 365">
                <a:extLst>
                  <a:ext uri="{FF2B5EF4-FFF2-40B4-BE49-F238E27FC236}">
                    <a16:creationId xmlns:a16="http://schemas.microsoft.com/office/drawing/2014/main" id="{5D14CF6C-1FA7-4854-AB2B-629B9B6201D3}"/>
                  </a:ext>
                </a:extLst>
              </p:cNvPr>
              <p:cNvSpPr txBox="1"/>
              <p:nvPr/>
            </p:nvSpPr>
            <p:spPr>
              <a:xfrm>
                <a:off x="3085904" y="3621401"/>
                <a:ext cx="301686" cy="369332"/>
              </a:xfrm>
              <a:prstGeom prst="rect">
                <a:avLst/>
              </a:prstGeom>
              <a:noFill/>
            </p:spPr>
            <p:txBody>
              <a:bodyPr wrap="none" rtlCol="0">
                <a:spAutoFit/>
              </a:bodyPr>
              <a:lstStyle/>
              <a:p>
                <a:r>
                  <a:rPr lang="en-US" dirty="0"/>
                  <a:t>1</a:t>
                </a:r>
              </a:p>
            </p:txBody>
          </p:sp>
        </p:grpSp>
        <p:grpSp>
          <p:nvGrpSpPr>
            <p:cNvPr id="368" name="Group 367">
              <a:extLst>
                <a:ext uri="{FF2B5EF4-FFF2-40B4-BE49-F238E27FC236}">
                  <a16:creationId xmlns:a16="http://schemas.microsoft.com/office/drawing/2014/main" id="{C8D3CB2C-57BC-4494-A4E1-1A71F30E2E19}"/>
                </a:ext>
              </a:extLst>
            </p:cNvPr>
            <p:cNvGrpSpPr/>
            <p:nvPr/>
          </p:nvGrpSpPr>
          <p:grpSpPr>
            <a:xfrm>
              <a:off x="2168209" y="4819603"/>
              <a:ext cx="1598944" cy="369332"/>
              <a:chOff x="1788646" y="3621401"/>
              <a:chExt cx="1598944" cy="369332"/>
            </a:xfrm>
          </p:grpSpPr>
          <p:sp>
            <p:nvSpPr>
              <p:cNvPr id="369" name="TextBox 368">
                <a:extLst>
                  <a:ext uri="{FF2B5EF4-FFF2-40B4-BE49-F238E27FC236}">
                    <a16:creationId xmlns:a16="http://schemas.microsoft.com/office/drawing/2014/main" id="{C97CA60F-4852-4AE4-A3CE-814009031202}"/>
                  </a:ext>
                </a:extLst>
              </p:cNvPr>
              <p:cNvSpPr txBox="1"/>
              <p:nvPr/>
            </p:nvSpPr>
            <p:spPr>
              <a:xfrm>
                <a:off x="1788646" y="3621401"/>
                <a:ext cx="301686" cy="369332"/>
              </a:xfrm>
              <a:prstGeom prst="rect">
                <a:avLst/>
              </a:prstGeom>
              <a:noFill/>
            </p:spPr>
            <p:txBody>
              <a:bodyPr wrap="none" rtlCol="0">
                <a:spAutoFit/>
              </a:bodyPr>
              <a:lstStyle/>
              <a:p>
                <a:r>
                  <a:rPr lang="en-US" dirty="0"/>
                  <a:t>1</a:t>
                </a:r>
              </a:p>
            </p:txBody>
          </p:sp>
          <p:sp>
            <p:nvSpPr>
              <p:cNvPr id="370" name="TextBox 369">
                <a:extLst>
                  <a:ext uri="{FF2B5EF4-FFF2-40B4-BE49-F238E27FC236}">
                    <a16:creationId xmlns:a16="http://schemas.microsoft.com/office/drawing/2014/main" id="{F6106294-63AA-41C5-AB49-F31FA0AB475E}"/>
                  </a:ext>
                </a:extLst>
              </p:cNvPr>
              <p:cNvSpPr txBox="1"/>
              <p:nvPr/>
            </p:nvSpPr>
            <p:spPr>
              <a:xfrm>
                <a:off x="2442109" y="3621401"/>
                <a:ext cx="301686" cy="369332"/>
              </a:xfrm>
              <a:prstGeom prst="rect">
                <a:avLst/>
              </a:prstGeom>
              <a:noFill/>
            </p:spPr>
            <p:txBody>
              <a:bodyPr wrap="none" rtlCol="0">
                <a:spAutoFit/>
              </a:bodyPr>
              <a:lstStyle/>
              <a:p>
                <a:r>
                  <a:rPr lang="en-US" dirty="0"/>
                  <a:t>1</a:t>
                </a:r>
              </a:p>
            </p:txBody>
          </p:sp>
          <p:sp>
            <p:nvSpPr>
              <p:cNvPr id="371" name="TextBox 370">
                <a:extLst>
                  <a:ext uri="{FF2B5EF4-FFF2-40B4-BE49-F238E27FC236}">
                    <a16:creationId xmlns:a16="http://schemas.microsoft.com/office/drawing/2014/main" id="{31BDBCF3-9489-4106-8253-4D090AAF876F}"/>
                  </a:ext>
                </a:extLst>
              </p:cNvPr>
              <p:cNvSpPr txBox="1"/>
              <p:nvPr/>
            </p:nvSpPr>
            <p:spPr>
              <a:xfrm>
                <a:off x="3085904" y="3621401"/>
                <a:ext cx="301686" cy="369332"/>
              </a:xfrm>
              <a:prstGeom prst="rect">
                <a:avLst/>
              </a:prstGeom>
              <a:noFill/>
            </p:spPr>
            <p:txBody>
              <a:bodyPr wrap="none" rtlCol="0">
                <a:spAutoFit/>
              </a:bodyPr>
              <a:lstStyle/>
              <a:p>
                <a:r>
                  <a:rPr lang="en-US" dirty="0"/>
                  <a:t>1</a:t>
                </a:r>
              </a:p>
            </p:txBody>
          </p:sp>
        </p:grpSp>
        <p:grpSp>
          <p:nvGrpSpPr>
            <p:cNvPr id="372" name="Group 371">
              <a:extLst>
                <a:ext uri="{FF2B5EF4-FFF2-40B4-BE49-F238E27FC236}">
                  <a16:creationId xmlns:a16="http://schemas.microsoft.com/office/drawing/2014/main" id="{05B6F2D4-8D79-4EE9-A450-F785ACAD6CB3}"/>
                </a:ext>
              </a:extLst>
            </p:cNvPr>
            <p:cNvGrpSpPr/>
            <p:nvPr/>
          </p:nvGrpSpPr>
          <p:grpSpPr>
            <a:xfrm>
              <a:off x="2166529" y="5777887"/>
              <a:ext cx="1598944" cy="369332"/>
              <a:chOff x="1788646" y="3621401"/>
              <a:chExt cx="1598944" cy="369332"/>
            </a:xfrm>
          </p:grpSpPr>
          <p:sp>
            <p:nvSpPr>
              <p:cNvPr id="373" name="TextBox 372">
                <a:extLst>
                  <a:ext uri="{FF2B5EF4-FFF2-40B4-BE49-F238E27FC236}">
                    <a16:creationId xmlns:a16="http://schemas.microsoft.com/office/drawing/2014/main" id="{718593CB-4104-4722-8700-A48C09037473}"/>
                  </a:ext>
                </a:extLst>
              </p:cNvPr>
              <p:cNvSpPr txBox="1"/>
              <p:nvPr/>
            </p:nvSpPr>
            <p:spPr>
              <a:xfrm>
                <a:off x="1788646" y="3621401"/>
                <a:ext cx="301686" cy="369332"/>
              </a:xfrm>
              <a:prstGeom prst="rect">
                <a:avLst/>
              </a:prstGeom>
              <a:noFill/>
            </p:spPr>
            <p:txBody>
              <a:bodyPr wrap="none" rtlCol="0">
                <a:spAutoFit/>
              </a:bodyPr>
              <a:lstStyle/>
              <a:p>
                <a:r>
                  <a:rPr lang="en-US" dirty="0"/>
                  <a:t>0</a:t>
                </a:r>
              </a:p>
            </p:txBody>
          </p:sp>
          <p:sp>
            <p:nvSpPr>
              <p:cNvPr id="374" name="TextBox 373">
                <a:extLst>
                  <a:ext uri="{FF2B5EF4-FFF2-40B4-BE49-F238E27FC236}">
                    <a16:creationId xmlns:a16="http://schemas.microsoft.com/office/drawing/2014/main" id="{C8821F21-828B-417B-B162-DBB7884F7733}"/>
                  </a:ext>
                </a:extLst>
              </p:cNvPr>
              <p:cNvSpPr txBox="1"/>
              <p:nvPr/>
            </p:nvSpPr>
            <p:spPr>
              <a:xfrm>
                <a:off x="2442109" y="3621401"/>
                <a:ext cx="301686" cy="369332"/>
              </a:xfrm>
              <a:prstGeom prst="rect">
                <a:avLst/>
              </a:prstGeom>
              <a:noFill/>
            </p:spPr>
            <p:txBody>
              <a:bodyPr wrap="none" rtlCol="0">
                <a:spAutoFit/>
              </a:bodyPr>
              <a:lstStyle/>
              <a:p>
                <a:r>
                  <a:rPr lang="en-US" dirty="0"/>
                  <a:t>0</a:t>
                </a:r>
              </a:p>
            </p:txBody>
          </p:sp>
          <p:sp>
            <p:nvSpPr>
              <p:cNvPr id="375" name="TextBox 374">
                <a:extLst>
                  <a:ext uri="{FF2B5EF4-FFF2-40B4-BE49-F238E27FC236}">
                    <a16:creationId xmlns:a16="http://schemas.microsoft.com/office/drawing/2014/main" id="{B9F77A24-5DC4-4D59-B90C-E3E14C4BB62B}"/>
                  </a:ext>
                </a:extLst>
              </p:cNvPr>
              <p:cNvSpPr txBox="1"/>
              <p:nvPr/>
            </p:nvSpPr>
            <p:spPr>
              <a:xfrm>
                <a:off x="3085904" y="3621401"/>
                <a:ext cx="301686" cy="369332"/>
              </a:xfrm>
              <a:prstGeom prst="rect">
                <a:avLst/>
              </a:prstGeom>
              <a:noFill/>
            </p:spPr>
            <p:txBody>
              <a:bodyPr wrap="none" rtlCol="0">
                <a:spAutoFit/>
              </a:bodyPr>
              <a:lstStyle/>
              <a:p>
                <a:r>
                  <a:rPr lang="en-US" dirty="0"/>
                  <a:t>0</a:t>
                </a:r>
              </a:p>
            </p:txBody>
          </p:sp>
        </p:grpSp>
        <p:sp>
          <p:nvSpPr>
            <p:cNvPr id="419" name="TextBox 418">
              <a:extLst>
                <a:ext uri="{FF2B5EF4-FFF2-40B4-BE49-F238E27FC236}">
                  <a16:creationId xmlns:a16="http://schemas.microsoft.com/office/drawing/2014/main" id="{3F1D2AE4-2B30-4218-8035-1EE4CE18CF4F}"/>
                </a:ext>
              </a:extLst>
            </p:cNvPr>
            <p:cNvSpPr txBox="1"/>
            <p:nvPr/>
          </p:nvSpPr>
          <p:spPr>
            <a:xfrm>
              <a:off x="1696860" y="6419255"/>
              <a:ext cx="2561468" cy="307777"/>
            </a:xfrm>
            <a:prstGeom prst="rect">
              <a:avLst/>
            </a:prstGeom>
            <a:noFill/>
          </p:spPr>
          <p:txBody>
            <a:bodyPr wrap="square" rtlCol="0">
              <a:spAutoFit/>
            </a:bodyPr>
            <a:lstStyle/>
            <a:p>
              <a:r>
                <a:rPr lang="en-US" altLang="zh-CN" sz="1400" dirty="0"/>
                <a:t>Usage of clock region resources</a:t>
              </a:r>
              <a:endParaRPr lang="en-US" sz="1400" dirty="0"/>
            </a:p>
          </p:txBody>
        </p:sp>
      </p:grpSp>
    </p:spTree>
    <p:extLst>
      <p:ext uri="{BB962C8B-B14F-4D97-AF65-F5344CB8AC3E}">
        <p14:creationId xmlns:p14="http://schemas.microsoft.com/office/powerpoint/2010/main" val="3415245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24"/>
                                        </p:tgtEl>
                                        <p:attrNameLst>
                                          <p:attrName>style.visibility</p:attrName>
                                        </p:attrNameLst>
                                      </p:cBhvr>
                                      <p:to>
                                        <p:strVal val="visible"/>
                                      </p:to>
                                    </p:set>
                                  </p:childTnLst>
                                </p:cTn>
                              </p:par>
                              <p:par>
                                <p:cTn id="11" presetID="1" presetClass="exit" presetSubtype="0" fill="hold" nodeType="withEffect">
                                  <p:stCondLst>
                                    <p:cond delay="0"/>
                                  </p:stCondLst>
                                  <p:childTnLst>
                                    <p:set>
                                      <p:cBhvr>
                                        <p:cTn id="12" dur="1" fill="hold">
                                          <p:stCondLst>
                                            <p:cond delay="0"/>
                                          </p:stCondLst>
                                        </p:cTn>
                                        <p:tgtEl>
                                          <p:spTgt spid="42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nodeType="clickEffect">
                                  <p:stCondLst>
                                    <p:cond delay="0"/>
                                  </p:stCondLst>
                                  <p:childTnLst>
                                    <p:set>
                                      <p:cBhvr>
                                        <p:cTn id="16" dur="1" fill="hold">
                                          <p:stCondLst>
                                            <p:cond delay="0"/>
                                          </p:stCondLst>
                                        </p:cTn>
                                        <p:tgtEl>
                                          <p:spTgt spid="425"/>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424"/>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423"/>
                                        </p:tgtEl>
                                        <p:attrNameLst>
                                          <p:attrName>style.visibility</p:attrName>
                                        </p:attrNameLst>
                                      </p:cBhvr>
                                      <p:to>
                                        <p:strVal val="hidden"/>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EA04A-7951-4C8F-B600-88BA0B6CF415}"/>
              </a:ext>
            </a:extLst>
          </p:cNvPr>
          <p:cNvSpPr>
            <a:spLocks noGrp="1"/>
          </p:cNvSpPr>
          <p:nvPr>
            <p:ph type="title"/>
          </p:nvPr>
        </p:nvSpPr>
        <p:spPr/>
        <p:txBody>
          <a:bodyPr/>
          <a:lstStyle/>
          <a:p>
            <a:r>
              <a:rPr lang="en-US" dirty="0"/>
              <a:t>Two-</a:t>
            </a:r>
            <a:r>
              <a:rPr lang="en-US" altLang="zh-CN" dirty="0"/>
              <a:t>S</a:t>
            </a:r>
            <a:r>
              <a:rPr lang="en-US" dirty="0"/>
              <a:t>tep Clock Constraints Legalization</a:t>
            </a:r>
          </a:p>
        </p:txBody>
      </p:sp>
      <p:sp>
        <p:nvSpPr>
          <p:cNvPr id="3" name="Content Placeholder 2">
            <a:extLst>
              <a:ext uri="{FF2B5EF4-FFF2-40B4-BE49-F238E27FC236}">
                <a16:creationId xmlns:a16="http://schemas.microsoft.com/office/drawing/2014/main" id="{953026BE-A4F3-475F-B8B9-D98395D285E8}"/>
              </a:ext>
            </a:extLst>
          </p:cNvPr>
          <p:cNvSpPr>
            <a:spLocks noGrp="1"/>
          </p:cNvSpPr>
          <p:nvPr>
            <p:ph idx="1"/>
          </p:nvPr>
        </p:nvSpPr>
        <p:spPr>
          <a:xfrm>
            <a:off x="838200" y="1825625"/>
            <a:ext cx="10515600" cy="2014057"/>
          </a:xfrm>
        </p:spPr>
        <p:txBody>
          <a:bodyPr>
            <a:normAutofit/>
          </a:bodyPr>
          <a:lstStyle/>
          <a:p>
            <a:r>
              <a:rPr lang="en-US" altLang="zh-CN" dirty="0"/>
              <a:t>Two-Stage </a:t>
            </a:r>
            <a:r>
              <a:rPr lang="en-US" dirty="0"/>
              <a:t>Clock region planning</a:t>
            </a:r>
          </a:p>
          <a:p>
            <a:pPr lvl="1"/>
            <a:r>
              <a:rPr lang="en-US" dirty="0"/>
              <a:t>Assign a bounding box to each cell such that there will be no violation if they stay in the box </a:t>
            </a:r>
          </a:p>
          <a:p>
            <a:pPr lvl="1"/>
            <a:r>
              <a:rPr lang="en-US" dirty="0"/>
              <a:t>Shrink Stage</a:t>
            </a:r>
          </a:p>
          <a:p>
            <a:pPr lvl="1"/>
            <a:r>
              <a:rPr lang="en-US" dirty="0"/>
              <a:t>Expand Stage</a:t>
            </a:r>
          </a:p>
        </p:txBody>
      </p:sp>
      <p:sp>
        <p:nvSpPr>
          <p:cNvPr id="4" name="Slide Number Placeholder 3">
            <a:extLst>
              <a:ext uri="{FF2B5EF4-FFF2-40B4-BE49-F238E27FC236}">
                <a16:creationId xmlns:a16="http://schemas.microsoft.com/office/drawing/2014/main" id="{8DEE1445-1084-4872-9208-52E9C81CD056}"/>
              </a:ext>
            </a:extLst>
          </p:cNvPr>
          <p:cNvSpPr>
            <a:spLocks noGrp="1"/>
          </p:cNvSpPr>
          <p:nvPr>
            <p:ph type="sldNum" sz="quarter" idx="12"/>
          </p:nvPr>
        </p:nvSpPr>
        <p:spPr>
          <a:xfrm>
            <a:off x="8610600" y="6356350"/>
            <a:ext cx="2743200" cy="365125"/>
          </a:xfrm>
        </p:spPr>
        <p:txBody>
          <a:bodyPr/>
          <a:lstStyle/>
          <a:p>
            <a:fld id="{8A353EE5-B295-4F9A-9C1A-C5DE6EEBD6D1}" type="slidenum">
              <a:rPr lang="en-US" smtClean="0"/>
              <a:t>12</a:t>
            </a:fld>
            <a:endParaRPr lang="en-US"/>
          </a:p>
        </p:txBody>
      </p:sp>
      <p:grpSp>
        <p:nvGrpSpPr>
          <p:cNvPr id="52" name="Group 51">
            <a:extLst>
              <a:ext uri="{FF2B5EF4-FFF2-40B4-BE49-F238E27FC236}">
                <a16:creationId xmlns:a16="http://schemas.microsoft.com/office/drawing/2014/main" id="{31AD0E3F-C15E-43A3-9BE5-95E8455FF8C8}"/>
              </a:ext>
            </a:extLst>
          </p:cNvPr>
          <p:cNvGrpSpPr/>
          <p:nvPr/>
        </p:nvGrpSpPr>
        <p:grpSpPr>
          <a:xfrm>
            <a:off x="3483717" y="3839682"/>
            <a:ext cx="1954385" cy="2854890"/>
            <a:chOff x="3971037" y="3463360"/>
            <a:chExt cx="1954385" cy="2854890"/>
          </a:xfrm>
        </p:grpSpPr>
        <p:cxnSp>
          <p:nvCxnSpPr>
            <p:cNvPr id="245" name="Straight Connector 244">
              <a:extLst>
                <a:ext uri="{FF2B5EF4-FFF2-40B4-BE49-F238E27FC236}">
                  <a16:creationId xmlns:a16="http://schemas.microsoft.com/office/drawing/2014/main" id="{A1EDA739-748C-4087-8B5F-A9B115A51330}"/>
                </a:ext>
              </a:extLst>
            </p:cNvPr>
            <p:cNvCxnSpPr>
              <a:cxnSpLocks/>
            </p:cNvCxnSpPr>
            <p:nvPr/>
          </p:nvCxnSpPr>
          <p:spPr>
            <a:xfrm>
              <a:off x="3971037" y="3463360"/>
              <a:ext cx="0" cy="2854890"/>
            </a:xfrm>
            <a:prstGeom prst="line">
              <a:avLst/>
            </a:prstGeom>
            <a:ln w="19050"/>
          </p:spPr>
          <p:style>
            <a:lnRef idx="1">
              <a:schemeClr val="dk1"/>
            </a:lnRef>
            <a:fillRef idx="0">
              <a:schemeClr val="dk1"/>
            </a:fillRef>
            <a:effectRef idx="0">
              <a:schemeClr val="dk1"/>
            </a:effectRef>
            <a:fontRef idx="minor">
              <a:schemeClr val="tx1"/>
            </a:fontRef>
          </p:style>
        </p:cxnSp>
        <p:cxnSp>
          <p:nvCxnSpPr>
            <p:cNvPr id="246" name="Straight Connector 245">
              <a:extLst>
                <a:ext uri="{FF2B5EF4-FFF2-40B4-BE49-F238E27FC236}">
                  <a16:creationId xmlns:a16="http://schemas.microsoft.com/office/drawing/2014/main" id="{377D52A5-20F9-49DE-9D4E-7AE44062E896}"/>
                </a:ext>
              </a:extLst>
            </p:cNvPr>
            <p:cNvCxnSpPr>
              <a:cxnSpLocks/>
            </p:cNvCxnSpPr>
            <p:nvPr/>
          </p:nvCxnSpPr>
          <p:spPr>
            <a:xfrm>
              <a:off x="4302473" y="3463360"/>
              <a:ext cx="0" cy="2854890"/>
            </a:xfrm>
            <a:prstGeom prst="line">
              <a:avLst/>
            </a:prstGeom>
            <a:ln w="19050"/>
          </p:spPr>
          <p:style>
            <a:lnRef idx="1">
              <a:schemeClr val="dk1"/>
            </a:lnRef>
            <a:fillRef idx="0">
              <a:schemeClr val="dk1"/>
            </a:fillRef>
            <a:effectRef idx="0">
              <a:schemeClr val="dk1"/>
            </a:effectRef>
            <a:fontRef idx="minor">
              <a:schemeClr val="tx1"/>
            </a:fontRef>
          </p:style>
        </p:cxnSp>
        <p:cxnSp>
          <p:nvCxnSpPr>
            <p:cNvPr id="247" name="Straight Connector 246">
              <a:extLst>
                <a:ext uri="{FF2B5EF4-FFF2-40B4-BE49-F238E27FC236}">
                  <a16:creationId xmlns:a16="http://schemas.microsoft.com/office/drawing/2014/main" id="{93E4EBC7-DA5B-423A-8389-FD1671F5EA1B}"/>
                </a:ext>
              </a:extLst>
            </p:cNvPr>
            <p:cNvCxnSpPr>
              <a:cxnSpLocks/>
            </p:cNvCxnSpPr>
            <p:nvPr/>
          </p:nvCxnSpPr>
          <p:spPr>
            <a:xfrm>
              <a:off x="4625352" y="3463360"/>
              <a:ext cx="0" cy="2854890"/>
            </a:xfrm>
            <a:prstGeom prst="line">
              <a:avLst/>
            </a:prstGeom>
            <a:ln w="19050"/>
          </p:spPr>
          <p:style>
            <a:lnRef idx="1">
              <a:schemeClr val="dk1"/>
            </a:lnRef>
            <a:fillRef idx="0">
              <a:schemeClr val="dk1"/>
            </a:fillRef>
            <a:effectRef idx="0">
              <a:schemeClr val="dk1"/>
            </a:effectRef>
            <a:fontRef idx="minor">
              <a:schemeClr val="tx1"/>
            </a:fontRef>
          </p:style>
        </p:cxnSp>
        <p:cxnSp>
          <p:nvCxnSpPr>
            <p:cNvPr id="248" name="Straight Connector 247">
              <a:extLst>
                <a:ext uri="{FF2B5EF4-FFF2-40B4-BE49-F238E27FC236}">
                  <a16:creationId xmlns:a16="http://schemas.microsoft.com/office/drawing/2014/main" id="{865F6E7C-1733-4FE5-A3D4-17134158CFE1}"/>
                </a:ext>
              </a:extLst>
            </p:cNvPr>
            <p:cNvCxnSpPr>
              <a:cxnSpLocks/>
            </p:cNvCxnSpPr>
            <p:nvPr/>
          </p:nvCxnSpPr>
          <p:spPr>
            <a:xfrm>
              <a:off x="4948230" y="3463360"/>
              <a:ext cx="0" cy="2854890"/>
            </a:xfrm>
            <a:prstGeom prst="line">
              <a:avLst/>
            </a:prstGeom>
            <a:ln w="19050"/>
          </p:spPr>
          <p:style>
            <a:lnRef idx="1">
              <a:schemeClr val="dk1"/>
            </a:lnRef>
            <a:fillRef idx="0">
              <a:schemeClr val="dk1"/>
            </a:fillRef>
            <a:effectRef idx="0">
              <a:schemeClr val="dk1"/>
            </a:effectRef>
            <a:fontRef idx="minor">
              <a:schemeClr val="tx1"/>
            </a:fontRef>
          </p:style>
        </p:cxnSp>
        <p:cxnSp>
          <p:nvCxnSpPr>
            <p:cNvPr id="249" name="Straight Connector 248">
              <a:extLst>
                <a:ext uri="{FF2B5EF4-FFF2-40B4-BE49-F238E27FC236}">
                  <a16:creationId xmlns:a16="http://schemas.microsoft.com/office/drawing/2014/main" id="{0AACE02A-A68F-490C-80BE-840446F2AA8C}"/>
                </a:ext>
              </a:extLst>
            </p:cNvPr>
            <p:cNvCxnSpPr>
              <a:cxnSpLocks/>
            </p:cNvCxnSpPr>
            <p:nvPr/>
          </p:nvCxnSpPr>
          <p:spPr>
            <a:xfrm>
              <a:off x="5271107" y="3463360"/>
              <a:ext cx="0" cy="2854890"/>
            </a:xfrm>
            <a:prstGeom prst="line">
              <a:avLst/>
            </a:prstGeom>
            <a:ln w="19050"/>
          </p:spPr>
          <p:style>
            <a:lnRef idx="1">
              <a:schemeClr val="dk1"/>
            </a:lnRef>
            <a:fillRef idx="0">
              <a:schemeClr val="dk1"/>
            </a:fillRef>
            <a:effectRef idx="0">
              <a:schemeClr val="dk1"/>
            </a:effectRef>
            <a:fontRef idx="minor">
              <a:schemeClr val="tx1"/>
            </a:fontRef>
          </p:style>
        </p:cxnSp>
        <p:cxnSp>
          <p:nvCxnSpPr>
            <p:cNvPr id="250" name="Straight Connector 249">
              <a:extLst>
                <a:ext uri="{FF2B5EF4-FFF2-40B4-BE49-F238E27FC236}">
                  <a16:creationId xmlns:a16="http://schemas.microsoft.com/office/drawing/2014/main" id="{B7533034-0539-4236-8AA0-17141925BBEB}"/>
                </a:ext>
              </a:extLst>
            </p:cNvPr>
            <p:cNvCxnSpPr>
              <a:cxnSpLocks/>
            </p:cNvCxnSpPr>
            <p:nvPr/>
          </p:nvCxnSpPr>
          <p:spPr>
            <a:xfrm>
              <a:off x="5924571" y="3463360"/>
              <a:ext cx="0" cy="2854890"/>
            </a:xfrm>
            <a:prstGeom prst="line">
              <a:avLst/>
            </a:prstGeom>
            <a:ln w="19050"/>
          </p:spPr>
          <p:style>
            <a:lnRef idx="1">
              <a:schemeClr val="dk1"/>
            </a:lnRef>
            <a:fillRef idx="0">
              <a:schemeClr val="dk1"/>
            </a:fillRef>
            <a:effectRef idx="0">
              <a:schemeClr val="dk1"/>
            </a:effectRef>
            <a:fontRef idx="minor">
              <a:schemeClr val="tx1"/>
            </a:fontRef>
          </p:style>
        </p:cxnSp>
        <p:cxnSp>
          <p:nvCxnSpPr>
            <p:cNvPr id="251" name="Straight Connector 250">
              <a:extLst>
                <a:ext uri="{FF2B5EF4-FFF2-40B4-BE49-F238E27FC236}">
                  <a16:creationId xmlns:a16="http://schemas.microsoft.com/office/drawing/2014/main" id="{47D6A2A8-8A38-457B-82E5-00908E48C473}"/>
                </a:ext>
              </a:extLst>
            </p:cNvPr>
            <p:cNvCxnSpPr>
              <a:cxnSpLocks/>
            </p:cNvCxnSpPr>
            <p:nvPr/>
          </p:nvCxnSpPr>
          <p:spPr>
            <a:xfrm>
              <a:off x="3971037" y="3463360"/>
              <a:ext cx="1954385"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252" name="Straight Connector 251">
              <a:extLst>
                <a:ext uri="{FF2B5EF4-FFF2-40B4-BE49-F238E27FC236}">
                  <a16:creationId xmlns:a16="http://schemas.microsoft.com/office/drawing/2014/main" id="{61310A5A-3E24-4BB8-ABB5-57CBFB78FCCD}"/>
                </a:ext>
              </a:extLst>
            </p:cNvPr>
            <p:cNvCxnSpPr>
              <a:cxnSpLocks/>
            </p:cNvCxnSpPr>
            <p:nvPr/>
          </p:nvCxnSpPr>
          <p:spPr>
            <a:xfrm>
              <a:off x="3971037" y="4414990"/>
              <a:ext cx="1954385"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253" name="Straight Connector 252">
              <a:extLst>
                <a:ext uri="{FF2B5EF4-FFF2-40B4-BE49-F238E27FC236}">
                  <a16:creationId xmlns:a16="http://schemas.microsoft.com/office/drawing/2014/main" id="{4200D620-E807-438B-BEB2-F3AD78F2A8D9}"/>
                </a:ext>
              </a:extLst>
            </p:cNvPr>
            <p:cNvCxnSpPr>
              <a:cxnSpLocks/>
            </p:cNvCxnSpPr>
            <p:nvPr/>
          </p:nvCxnSpPr>
          <p:spPr>
            <a:xfrm>
              <a:off x="3971037" y="4890805"/>
              <a:ext cx="1954385"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254" name="Straight Connector 253">
              <a:extLst>
                <a:ext uri="{FF2B5EF4-FFF2-40B4-BE49-F238E27FC236}">
                  <a16:creationId xmlns:a16="http://schemas.microsoft.com/office/drawing/2014/main" id="{555B8EFE-F717-435E-B8F3-04D308FD9891}"/>
                </a:ext>
              </a:extLst>
            </p:cNvPr>
            <p:cNvCxnSpPr>
              <a:cxnSpLocks/>
            </p:cNvCxnSpPr>
            <p:nvPr/>
          </p:nvCxnSpPr>
          <p:spPr>
            <a:xfrm>
              <a:off x="3971037" y="5366620"/>
              <a:ext cx="1954385"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255" name="Straight Connector 254">
              <a:extLst>
                <a:ext uri="{FF2B5EF4-FFF2-40B4-BE49-F238E27FC236}">
                  <a16:creationId xmlns:a16="http://schemas.microsoft.com/office/drawing/2014/main" id="{736CD171-22CB-4471-977A-35AC287C94F0}"/>
                </a:ext>
              </a:extLst>
            </p:cNvPr>
            <p:cNvCxnSpPr>
              <a:cxnSpLocks/>
            </p:cNvCxnSpPr>
            <p:nvPr/>
          </p:nvCxnSpPr>
          <p:spPr>
            <a:xfrm>
              <a:off x="3971037" y="5842435"/>
              <a:ext cx="1954385"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256" name="Straight Connector 255">
              <a:extLst>
                <a:ext uri="{FF2B5EF4-FFF2-40B4-BE49-F238E27FC236}">
                  <a16:creationId xmlns:a16="http://schemas.microsoft.com/office/drawing/2014/main" id="{A77F7800-4A42-42BE-964B-AC27313C116C}"/>
                </a:ext>
              </a:extLst>
            </p:cNvPr>
            <p:cNvCxnSpPr>
              <a:cxnSpLocks/>
            </p:cNvCxnSpPr>
            <p:nvPr/>
          </p:nvCxnSpPr>
          <p:spPr>
            <a:xfrm>
              <a:off x="3971037" y="3939175"/>
              <a:ext cx="1954385"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257" name="Straight Connector 256">
              <a:extLst>
                <a:ext uri="{FF2B5EF4-FFF2-40B4-BE49-F238E27FC236}">
                  <a16:creationId xmlns:a16="http://schemas.microsoft.com/office/drawing/2014/main" id="{126A76F7-A381-452B-8C13-D7922E546FE4}"/>
                </a:ext>
              </a:extLst>
            </p:cNvPr>
            <p:cNvCxnSpPr>
              <a:cxnSpLocks/>
            </p:cNvCxnSpPr>
            <p:nvPr/>
          </p:nvCxnSpPr>
          <p:spPr>
            <a:xfrm>
              <a:off x="5593985" y="3463360"/>
              <a:ext cx="0" cy="2854890"/>
            </a:xfrm>
            <a:prstGeom prst="line">
              <a:avLst/>
            </a:prstGeom>
            <a:ln w="19050"/>
          </p:spPr>
          <p:style>
            <a:lnRef idx="1">
              <a:schemeClr val="dk1"/>
            </a:lnRef>
            <a:fillRef idx="0">
              <a:schemeClr val="dk1"/>
            </a:fillRef>
            <a:effectRef idx="0">
              <a:schemeClr val="dk1"/>
            </a:effectRef>
            <a:fontRef idx="minor">
              <a:schemeClr val="tx1"/>
            </a:fontRef>
          </p:style>
        </p:cxnSp>
        <p:cxnSp>
          <p:nvCxnSpPr>
            <p:cNvPr id="258" name="Straight Connector 257">
              <a:extLst>
                <a:ext uri="{FF2B5EF4-FFF2-40B4-BE49-F238E27FC236}">
                  <a16:creationId xmlns:a16="http://schemas.microsoft.com/office/drawing/2014/main" id="{F52CBF52-C774-479D-B0DF-BBCB7996C645}"/>
                </a:ext>
              </a:extLst>
            </p:cNvPr>
            <p:cNvCxnSpPr>
              <a:cxnSpLocks/>
            </p:cNvCxnSpPr>
            <p:nvPr/>
          </p:nvCxnSpPr>
          <p:spPr>
            <a:xfrm>
              <a:off x="3971037" y="6318250"/>
              <a:ext cx="1954385" cy="0"/>
            </a:xfrm>
            <a:prstGeom prst="line">
              <a:avLst/>
            </a:prstGeom>
            <a:ln w="19050"/>
          </p:spPr>
          <p:style>
            <a:lnRef idx="1">
              <a:schemeClr val="dk1"/>
            </a:lnRef>
            <a:fillRef idx="0">
              <a:schemeClr val="dk1"/>
            </a:fillRef>
            <a:effectRef idx="0">
              <a:schemeClr val="dk1"/>
            </a:effectRef>
            <a:fontRef idx="minor">
              <a:schemeClr val="tx1"/>
            </a:fontRef>
          </p:style>
        </p:cxnSp>
        <p:sp>
          <p:nvSpPr>
            <p:cNvPr id="265" name="Rectangle 264">
              <a:extLst>
                <a:ext uri="{FF2B5EF4-FFF2-40B4-BE49-F238E27FC236}">
                  <a16:creationId xmlns:a16="http://schemas.microsoft.com/office/drawing/2014/main" id="{4B848EA9-1E7C-4EB7-8797-13724C82A53D}"/>
                </a:ext>
              </a:extLst>
            </p:cNvPr>
            <p:cNvSpPr/>
            <p:nvPr/>
          </p:nvSpPr>
          <p:spPr>
            <a:xfrm>
              <a:off x="5065898" y="4169764"/>
              <a:ext cx="95250" cy="103035"/>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Rectangle 266">
              <a:extLst>
                <a:ext uri="{FF2B5EF4-FFF2-40B4-BE49-F238E27FC236}">
                  <a16:creationId xmlns:a16="http://schemas.microsoft.com/office/drawing/2014/main" id="{14F101E0-01CD-4ACC-AF81-252E32215C81}"/>
                </a:ext>
              </a:extLst>
            </p:cNvPr>
            <p:cNvSpPr/>
            <p:nvPr/>
          </p:nvSpPr>
          <p:spPr>
            <a:xfrm>
              <a:off x="4429393" y="5571823"/>
              <a:ext cx="95250" cy="103035"/>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5" name="Rectangle 284">
              <a:extLst>
                <a:ext uri="{FF2B5EF4-FFF2-40B4-BE49-F238E27FC236}">
                  <a16:creationId xmlns:a16="http://schemas.microsoft.com/office/drawing/2014/main" id="{54BBA383-90CC-4683-BD10-F619BAEB6073}"/>
                </a:ext>
              </a:extLst>
            </p:cNvPr>
            <p:cNvSpPr/>
            <p:nvPr/>
          </p:nvSpPr>
          <p:spPr>
            <a:xfrm>
              <a:off x="4394419" y="4974808"/>
              <a:ext cx="1071852" cy="1067761"/>
            </a:xfrm>
            <a:prstGeom prst="rect">
              <a:avLst/>
            </a:prstGeom>
            <a:noFill/>
            <a:ln w="38100">
              <a:solidFill>
                <a:schemeClr val="accent4">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panose="02020603050405020304" pitchFamily="18" charset="0"/>
                <a:cs typeface="Times" panose="02020603050405020304" pitchFamily="18" charset="0"/>
              </a:endParaRPr>
            </a:p>
          </p:txBody>
        </p:sp>
        <p:sp>
          <p:nvSpPr>
            <p:cNvPr id="286" name="Rectangle 285">
              <a:extLst>
                <a:ext uri="{FF2B5EF4-FFF2-40B4-BE49-F238E27FC236}">
                  <a16:creationId xmlns:a16="http://schemas.microsoft.com/office/drawing/2014/main" id="{15F392B6-AFF6-40E0-9D5E-CC8CDFDFCD22}"/>
                </a:ext>
              </a:extLst>
            </p:cNvPr>
            <p:cNvSpPr/>
            <p:nvPr/>
          </p:nvSpPr>
          <p:spPr>
            <a:xfrm>
              <a:off x="4359848" y="3996986"/>
              <a:ext cx="1151342" cy="2129629"/>
            </a:xfrm>
            <a:prstGeom prst="rect">
              <a:avLst/>
            </a:prstGeom>
            <a:noFill/>
            <a:ln w="38100">
              <a:solidFill>
                <a:schemeClr val="accent6">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panose="02020603050405020304" pitchFamily="18" charset="0"/>
                <a:cs typeface="Times" panose="02020603050405020304" pitchFamily="18" charset="0"/>
              </a:endParaRPr>
            </a:p>
          </p:txBody>
        </p:sp>
        <p:sp>
          <p:nvSpPr>
            <p:cNvPr id="287" name="Rectangle 286">
              <a:extLst>
                <a:ext uri="{FF2B5EF4-FFF2-40B4-BE49-F238E27FC236}">
                  <a16:creationId xmlns:a16="http://schemas.microsoft.com/office/drawing/2014/main" id="{6FC5C149-46AC-47BE-B382-D45956ACD9B0}"/>
                </a:ext>
              </a:extLst>
            </p:cNvPr>
            <p:cNvSpPr/>
            <p:nvPr/>
          </p:nvSpPr>
          <p:spPr>
            <a:xfrm>
              <a:off x="4695435" y="3580489"/>
              <a:ext cx="1151343" cy="1202684"/>
            </a:xfrm>
            <a:prstGeom prst="rect">
              <a:avLst/>
            </a:prstGeom>
            <a:noFill/>
            <a:ln w="38100">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rgbClr val="00B0F0"/>
                </a:solidFill>
                <a:latin typeface="Times" panose="02020603050405020304" pitchFamily="18" charset="0"/>
                <a:cs typeface="Times" panose="02020603050405020304" pitchFamily="18" charset="0"/>
              </a:endParaRPr>
            </a:p>
          </p:txBody>
        </p:sp>
      </p:grpSp>
      <p:grpSp>
        <p:nvGrpSpPr>
          <p:cNvPr id="53" name="Group 52">
            <a:extLst>
              <a:ext uri="{FF2B5EF4-FFF2-40B4-BE49-F238E27FC236}">
                <a16:creationId xmlns:a16="http://schemas.microsoft.com/office/drawing/2014/main" id="{A1C83112-7BC1-40C3-9868-BE76239BC7BE}"/>
              </a:ext>
            </a:extLst>
          </p:cNvPr>
          <p:cNvGrpSpPr/>
          <p:nvPr/>
        </p:nvGrpSpPr>
        <p:grpSpPr>
          <a:xfrm>
            <a:off x="6053127" y="3843795"/>
            <a:ext cx="1954385" cy="2854890"/>
            <a:chOff x="6384556" y="3463360"/>
            <a:chExt cx="1954385" cy="2854890"/>
          </a:xfrm>
        </p:grpSpPr>
        <p:sp>
          <p:nvSpPr>
            <p:cNvPr id="284" name="Rectangle 283">
              <a:extLst>
                <a:ext uri="{FF2B5EF4-FFF2-40B4-BE49-F238E27FC236}">
                  <a16:creationId xmlns:a16="http://schemas.microsoft.com/office/drawing/2014/main" id="{0596E34F-799B-4BFF-8BE5-C67C82E7BE11}"/>
                </a:ext>
              </a:extLst>
            </p:cNvPr>
            <p:cNvSpPr/>
            <p:nvPr/>
          </p:nvSpPr>
          <p:spPr>
            <a:xfrm>
              <a:off x="6795032" y="4914779"/>
              <a:ext cx="1136899" cy="1094252"/>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panose="02020603050405020304" pitchFamily="18" charset="0"/>
                <a:cs typeface="Times" panose="02020603050405020304" pitchFamily="18" charset="0"/>
              </a:endParaRPr>
            </a:p>
          </p:txBody>
        </p:sp>
        <p:cxnSp>
          <p:nvCxnSpPr>
            <p:cNvPr id="288" name="Straight Connector 287">
              <a:extLst>
                <a:ext uri="{FF2B5EF4-FFF2-40B4-BE49-F238E27FC236}">
                  <a16:creationId xmlns:a16="http://schemas.microsoft.com/office/drawing/2014/main" id="{6E950672-036D-4A61-AED1-B8E0C25A6F5A}"/>
                </a:ext>
              </a:extLst>
            </p:cNvPr>
            <p:cNvCxnSpPr>
              <a:cxnSpLocks/>
            </p:cNvCxnSpPr>
            <p:nvPr/>
          </p:nvCxnSpPr>
          <p:spPr>
            <a:xfrm>
              <a:off x="6384556" y="3463360"/>
              <a:ext cx="0" cy="2854890"/>
            </a:xfrm>
            <a:prstGeom prst="line">
              <a:avLst/>
            </a:prstGeom>
            <a:ln w="19050"/>
          </p:spPr>
          <p:style>
            <a:lnRef idx="1">
              <a:schemeClr val="dk1"/>
            </a:lnRef>
            <a:fillRef idx="0">
              <a:schemeClr val="dk1"/>
            </a:fillRef>
            <a:effectRef idx="0">
              <a:schemeClr val="dk1"/>
            </a:effectRef>
            <a:fontRef idx="minor">
              <a:schemeClr val="tx1"/>
            </a:fontRef>
          </p:style>
        </p:cxnSp>
        <p:cxnSp>
          <p:nvCxnSpPr>
            <p:cNvPr id="289" name="Straight Connector 288">
              <a:extLst>
                <a:ext uri="{FF2B5EF4-FFF2-40B4-BE49-F238E27FC236}">
                  <a16:creationId xmlns:a16="http://schemas.microsoft.com/office/drawing/2014/main" id="{749BD847-A62D-4031-B769-6899267823D7}"/>
                </a:ext>
              </a:extLst>
            </p:cNvPr>
            <p:cNvCxnSpPr>
              <a:cxnSpLocks/>
            </p:cNvCxnSpPr>
            <p:nvPr/>
          </p:nvCxnSpPr>
          <p:spPr>
            <a:xfrm>
              <a:off x="6715992" y="3463360"/>
              <a:ext cx="0" cy="2854890"/>
            </a:xfrm>
            <a:prstGeom prst="line">
              <a:avLst/>
            </a:prstGeom>
            <a:ln w="19050"/>
          </p:spPr>
          <p:style>
            <a:lnRef idx="1">
              <a:schemeClr val="dk1"/>
            </a:lnRef>
            <a:fillRef idx="0">
              <a:schemeClr val="dk1"/>
            </a:fillRef>
            <a:effectRef idx="0">
              <a:schemeClr val="dk1"/>
            </a:effectRef>
            <a:fontRef idx="minor">
              <a:schemeClr val="tx1"/>
            </a:fontRef>
          </p:style>
        </p:cxnSp>
        <p:cxnSp>
          <p:nvCxnSpPr>
            <p:cNvPr id="290" name="Straight Connector 289">
              <a:extLst>
                <a:ext uri="{FF2B5EF4-FFF2-40B4-BE49-F238E27FC236}">
                  <a16:creationId xmlns:a16="http://schemas.microsoft.com/office/drawing/2014/main" id="{29A5823C-9D27-425D-B8A8-DA5707FDC736}"/>
                </a:ext>
              </a:extLst>
            </p:cNvPr>
            <p:cNvCxnSpPr>
              <a:cxnSpLocks/>
            </p:cNvCxnSpPr>
            <p:nvPr/>
          </p:nvCxnSpPr>
          <p:spPr>
            <a:xfrm>
              <a:off x="7038871" y="3463360"/>
              <a:ext cx="0" cy="2854890"/>
            </a:xfrm>
            <a:prstGeom prst="line">
              <a:avLst/>
            </a:prstGeom>
            <a:ln w="19050"/>
          </p:spPr>
          <p:style>
            <a:lnRef idx="1">
              <a:schemeClr val="dk1"/>
            </a:lnRef>
            <a:fillRef idx="0">
              <a:schemeClr val="dk1"/>
            </a:fillRef>
            <a:effectRef idx="0">
              <a:schemeClr val="dk1"/>
            </a:effectRef>
            <a:fontRef idx="minor">
              <a:schemeClr val="tx1"/>
            </a:fontRef>
          </p:style>
        </p:cxnSp>
        <p:cxnSp>
          <p:nvCxnSpPr>
            <p:cNvPr id="291" name="Straight Connector 290">
              <a:extLst>
                <a:ext uri="{FF2B5EF4-FFF2-40B4-BE49-F238E27FC236}">
                  <a16:creationId xmlns:a16="http://schemas.microsoft.com/office/drawing/2014/main" id="{8193ED6E-D6A2-4BC9-9253-41468DA75641}"/>
                </a:ext>
              </a:extLst>
            </p:cNvPr>
            <p:cNvCxnSpPr>
              <a:cxnSpLocks/>
            </p:cNvCxnSpPr>
            <p:nvPr/>
          </p:nvCxnSpPr>
          <p:spPr>
            <a:xfrm>
              <a:off x="7361749" y="3463360"/>
              <a:ext cx="0" cy="2854890"/>
            </a:xfrm>
            <a:prstGeom prst="line">
              <a:avLst/>
            </a:prstGeom>
            <a:ln w="19050"/>
          </p:spPr>
          <p:style>
            <a:lnRef idx="1">
              <a:schemeClr val="dk1"/>
            </a:lnRef>
            <a:fillRef idx="0">
              <a:schemeClr val="dk1"/>
            </a:fillRef>
            <a:effectRef idx="0">
              <a:schemeClr val="dk1"/>
            </a:effectRef>
            <a:fontRef idx="minor">
              <a:schemeClr val="tx1"/>
            </a:fontRef>
          </p:style>
        </p:cxnSp>
        <p:cxnSp>
          <p:nvCxnSpPr>
            <p:cNvPr id="292" name="Straight Connector 291">
              <a:extLst>
                <a:ext uri="{FF2B5EF4-FFF2-40B4-BE49-F238E27FC236}">
                  <a16:creationId xmlns:a16="http://schemas.microsoft.com/office/drawing/2014/main" id="{19B6F966-7406-4172-9B73-D9E5FC9678E7}"/>
                </a:ext>
              </a:extLst>
            </p:cNvPr>
            <p:cNvCxnSpPr>
              <a:cxnSpLocks/>
            </p:cNvCxnSpPr>
            <p:nvPr/>
          </p:nvCxnSpPr>
          <p:spPr>
            <a:xfrm>
              <a:off x="7684626" y="3463360"/>
              <a:ext cx="0" cy="2854890"/>
            </a:xfrm>
            <a:prstGeom prst="line">
              <a:avLst/>
            </a:prstGeom>
            <a:ln w="19050"/>
          </p:spPr>
          <p:style>
            <a:lnRef idx="1">
              <a:schemeClr val="dk1"/>
            </a:lnRef>
            <a:fillRef idx="0">
              <a:schemeClr val="dk1"/>
            </a:fillRef>
            <a:effectRef idx="0">
              <a:schemeClr val="dk1"/>
            </a:effectRef>
            <a:fontRef idx="minor">
              <a:schemeClr val="tx1"/>
            </a:fontRef>
          </p:style>
        </p:cxnSp>
        <p:cxnSp>
          <p:nvCxnSpPr>
            <p:cNvPr id="293" name="Straight Connector 292">
              <a:extLst>
                <a:ext uri="{FF2B5EF4-FFF2-40B4-BE49-F238E27FC236}">
                  <a16:creationId xmlns:a16="http://schemas.microsoft.com/office/drawing/2014/main" id="{6732FFE7-1304-423C-AFDC-961406433046}"/>
                </a:ext>
              </a:extLst>
            </p:cNvPr>
            <p:cNvCxnSpPr>
              <a:cxnSpLocks/>
            </p:cNvCxnSpPr>
            <p:nvPr/>
          </p:nvCxnSpPr>
          <p:spPr>
            <a:xfrm>
              <a:off x="8338090" y="3463360"/>
              <a:ext cx="0" cy="2854890"/>
            </a:xfrm>
            <a:prstGeom prst="line">
              <a:avLst/>
            </a:prstGeom>
            <a:ln w="19050"/>
          </p:spPr>
          <p:style>
            <a:lnRef idx="1">
              <a:schemeClr val="dk1"/>
            </a:lnRef>
            <a:fillRef idx="0">
              <a:schemeClr val="dk1"/>
            </a:fillRef>
            <a:effectRef idx="0">
              <a:schemeClr val="dk1"/>
            </a:effectRef>
            <a:fontRef idx="minor">
              <a:schemeClr val="tx1"/>
            </a:fontRef>
          </p:style>
        </p:cxnSp>
        <p:cxnSp>
          <p:nvCxnSpPr>
            <p:cNvPr id="294" name="Straight Connector 293">
              <a:extLst>
                <a:ext uri="{FF2B5EF4-FFF2-40B4-BE49-F238E27FC236}">
                  <a16:creationId xmlns:a16="http://schemas.microsoft.com/office/drawing/2014/main" id="{CCC1B244-4142-4417-B0DB-780DFD17F652}"/>
                </a:ext>
              </a:extLst>
            </p:cNvPr>
            <p:cNvCxnSpPr>
              <a:cxnSpLocks/>
            </p:cNvCxnSpPr>
            <p:nvPr/>
          </p:nvCxnSpPr>
          <p:spPr>
            <a:xfrm>
              <a:off x="6384556" y="3463360"/>
              <a:ext cx="1954385"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295" name="Straight Connector 294">
              <a:extLst>
                <a:ext uri="{FF2B5EF4-FFF2-40B4-BE49-F238E27FC236}">
                  <a16:creationId xmlns:a16="http://schemas.microsoft.com/office/drawing/2014/main" id="{72FC24C9-B9FB-414B-B287-179942D5BFD6}"/>
                </a:ext>
              </a:extLst>
            </p:cNvPr>
            <p:cNvCxnSpPr>
              <a:cxnSpLocks/>
            </p:cNvCxnSpPr>
            <p:nvPr/>
          </p:nvCxnSpPr>
          <p:spPr>
            <a:xfrm>
              <a:off x="6384556" y="4414990"/>
              <a:ext cx="1954385"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296" name="Straight Connector 295">
              <a:extLst>
                <a:ext uri="{FF2B5EF4-FFF2-40B4-BE49-F238E27FC236}">
                  <a16:creationId xmlns:a16="http://schemas.microsoft.com/office/drawing/2014/main" id="{F3D35E93-3DFB-46FD-B011-1FDA08CE376A}"/>
                </a:ext>
              </a:extLst>
            </p:cNvPr>
            <p:cNvCxnSpPr>
              <a:cxnSpLocks/>
            </p:cNvCxnSpPr>
            <p:nvPr/>
          </p:nvCxnSpPr>
          <p:spPr>
            <a:xfrm>
              <a:off x="6384556" y="4890805"/>
              <a:ext cx="1954385"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297" name="Straight Connector 296">
              <a:extLst>
                <a:ext uri="{FF2B5EF4-FFF2-40B4-BE49-F238E27FC236}">
                  <a16:creationId xmlns:a16="http://schemas.microsoft.com/office/drawing/2014/main" id="{27C9AFA7-8F7C-446E-AFF4-D134B4CB08BB}"/>
                </a:ext>
              </a:extLst>
            </p:cNvPr>
            <p:cNvCxnSpPr>
              <a:cxnSpLocks/>
            </p:cNvCxnSpPr>
            <p:nvPr/>
          </p:nvCxnSpPr>
          <p:spPr>
            <a:xfrm>
              <a:off x="6384556" y="5366620"/>
              <a:ext cx="1954385"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298" name="Straight Connector 297">
              <a:extLst>
                <a:ext uri="{FF2B5EF4-FFF2-40B4-BE49-F238E27FC236}">
                  <a16:creationId xmlns:a16="http://schemas.microsoft.com/office/drawing/2014/main" id="{52787B48-200D-4BB7-B1A9-365154FF74E2}"/>
                </a:ext>
              </a:extLst>
            </p:cNvPr>
            <p:cNvCxnSpPr>
              <a:cxnSpLocks/>
            </p:cNvCxnSpPr>
            <p:nvPr/>
          </p:nvCxnSpPr>
          <p:spPr>
            <a:xfrm>
              <a:off x="6384556" y="5842435"/>
              <a:ext cx="1954385"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299" name="Straight Connector 298">
              <a:extLst>
                <a:ext uri="{FF2B5EF4-FFF2-40B4-BE49-F238E27FC236}">
                  <a16:creationId xmlns:a16="http://schemas.microsoft.com/office/drawing/2014/main" id="{3FF4D0FB-C9CB-4186-8B7C-0B0D17544F93}"/>
                </a:ext>
              </a:extLst>
            </p:cNvPr>
            <p:cNvCxnSpPr>
              <a:cxnSpLocks/>
            </p:cNvCxnSpPr>
            <p:nvPr/>
          </p:nvCxnSpPr>
          <p:spPr>
            <a:xfrm>
              <a:off x="6384556" y="3939175"/>
              <a:ext cx="1954385"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300" name="Straight Connector 299">
              <a:extLst>
                <a:ext uri="{FF2B5EF4-FFF2-40B4-BE49-F238E27FC236}">
                  <a16:creationId xmlns:a16="http://schemas.microsoft.com/office/drawing/2014/main" id="{DA88E8F6-ED99-4691-9D00-94D90EE13976}"/>
                </a:ext>
              </a:extLst>
            </p:cNvPr>
            <p:cNvCxnSpPr>
              <a:cxnSpLocks/>
            </p:cNvCxnSpPr>
            <p:nvPr/>
          </p:nvCxnSpPr>
          <p:spPr>
            <a:xfrm>
              <a:off x="8007504" y="3463360"/>
              <a:ext cx="0" cy="2854890"/>
            </a:xfrm>
            <a:prstGeom prst="line">
              <a:avLst/>
            </a:prstGeom>
            <a:ln w="19050"/>
          </p:spPr>
          <p:style>
            <a:lnRef idx="1">
              <a:schemeClr val="dk1"/>
            </a:lnRef>
            <a:fillRef idx="0">
              <a:schemeClr val="dk1"/>
            </a:fillRef>
            <a:effectRef idx="0">
              <a:schemeClr val="dk1"/>
            </a:effectRef>
            <a:fontRef idx="minor">
              <a:schemeClr val="tx1"/>
            </a:fontRef>
          </p:style>
        </p:cxnSp>
        <p:cxnSp>
          <p:nvCxnSpPr>
            <p:cNvPr id="301" name="Straight Connector 300">
              <a:extLst>
                <a:ext uri="{FF2B5EF4-FFF2-40B4-BE49-F238E27FC236}">
                  <a16:creationId xmlns:a16="http://schemas.microsoft.com/office/drawing/2014/main" id="{10A7BC54-AFE0-47D5-A45D-C04927315D70}"/>
                </a:ext>
              </a:extLst>
            </p:cNvPr>
            <p:cNvCxnSpPr>
              <a:cxnSpLocks/>
            </p:cNvCxnSpPr>
            <p:nvPr/>
          </p:nvCxnSpPr>
          <p:spPr>
            <a:xfrm>
              <a:off x="6384556" y="6318250"/>
              <a:ext cx="1954385" cy="0"/>
            </a:xfrm>
            <a:prstGeom prst="line">
              <a:avLst/>
            </a:prstGeom>
            <a:ln w="19050"/>
          </p:spPr>
          <p:style>
            <a:lnRef idx="1">
              <a:schemeClr val="dk1"/>
            </a:lnRef>
            <a:fillRef idx="0">
              <a:schemeClr val="dk1"/>
            </a:fillRef>
            <a:effectRef idx="0">
              <a:schemeClr val="dk1"/>
            </a:effectRef>
            <a:fontRef idx="minor">
              <a:schemeClr val="tx1"/>
            </a:fontRef>
          </p:style>
        </p:cxnSp>
        <p:sp>
          <p:nvSpPr>
            <p:cNvPr id="302" name="Rectangle 301">
              <a:extLst>
                <a:ext uri="{FF2B5EF4-FFF2-40B4-BE49-F238E27FC236}">
                  <a16:creationId xmlns:a16="http://schemas.microsoft.com/office/drawing/2014/main" id="{F7DA44F9-EC54-41EC-A324-D75B9ED36B83}"/>
                </a:ext>
              </a:extLst>
            </p:cNvPr>
            <p:cNvSpPr/>
            <p:nvPr/>
          </p:nvSpPr>
          <p:spPr>
            <a:xfrm>
              <a:off x="7479417" y="4169764"/>
              <a:ext cx="95250" cy="103035"/>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3" name="Rectangle 302">
              <a:extLst>
                <a:ext uri="{FF2B5EF4-FFF2-40B4-BE49-F238E27FC236}">
                  <a16:creationId xmlns:a16="http://schemas.microsoft.com/office/drawing/2014/main" id="{953EDB6C-2F92-43EB-8A45-F8531D8CFB63}"/>
                </a:ext>
              </a:extLst>
            </p:cNvPr>
            <p:cNvSpPr/>
            <p:nvPr/>
          </p:nvSpPr>
          <p:spPr>
            <a:xfrm>
              <a:off x="6842912" y="5571823"/>
              <a:ext cx="95250" cy="103035"/>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 name="Rectangle 306">
              <a:extLst>
                <a:ext uri="{FF2B5EF4-FFF2-40B4-BE49-F238E27FC236}">
                  <a16:creationId xmlns:a16="http://schemas.microsoft.com/office/drawing/2014/main" id="{C67FD036-7C12-4C68-A2C4-9C6A76FF0ACF}"/>
                </a:ext>
              </a:extLst>
            </p:cNvPr>
            <p:cNvSpPr/>
            <p:nvPr/>
          </p:nvSpPr>
          <p:spPr>
            <a:xfrm>
              <a:off x="7162294" y="4041035"/>
              <a:ext cx="819789" cy="766111"/>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panose="02020603050405020304" pitchFamily="18" charset="0"/>
                <a:cs typeface="Times" panose="02020603050405020304" pitchFamily="18" charset="0"/>
              </a:endParaRPr>
            </a:p>
          </p:txBody>
        </p:sp>
      </p:grpSp>
      <p:sp>
        <p:nvSpPr>
          <p:cNvPr id="308" name="Arrow: Right 307">
            <a:extLst>
              <a:ext uri="{FF2B5EF4-FFF2-40B4-BE49-F238E27FC236}">
                <a16:creationId xmlns:a16="http://schemas.microsoft.com/office/drawing/2014/main" id="{0BCD388B-03C6-4F4A-8A4A-4A17037B0C2E}"/>
              </a:ext>
            </a:extLst>
          </p:cNvPr>
          <p:cNvSpPr/>
          <p:nvPr/>
        </p:nvSpPr>
        <p:spPr>
          <a:xfrm>
            <a:off x="5536621" y="5113080"/>
            <a:ext cx="417987" cy="3078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3085707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EA04A-7951-4C8F-B600-88BA0B6CF415}"/>
              </a:ext>
            </a:extLst>
          </p:cNvPr>
          <p:cNvSpPr>
            <a:spLocks noGrp="1"/>
          </p:cNvSpPr>
          <p:nvPr>
            <p:ph type="title"/>
          </p:nvPr>
        </p:nvSpPr>
        <p:spPr/>
        <p:txBody>
          <a:bodyPr/>
          <a:lstStyle/>
          <a:p>
            <a:r>
              <a:rPr lang="en-US" dirty="0"/>
              <a:t>Two-</a:t>
            </a:r>
            <a:r>
              <a:rPr lang="en-US" altLang="zh-CN" dirty="0"/>
              <a:t>S</a:t>
            </a:r>
            <a:r>
              <a:rPr lang="en-US" dirty="0"/>
              <a:t>tep Clock Constraints Legalization</a:t>
            </a:r>
          </a:p>
        </p:txBody>
      </p:sp>
      <p:sp>
        <p:nvSpPr>
          <p:cNvPr id="3" name="Content Placeholder 2">
            <a:extLst>
              <a:ext uri="{FF2B5EF4-FFF2-40B4-BE49-F238E27FC236}">
                <a16:creationId xmlns:a16="http://schemas.microsoft.com/office/drawing/2014/main" id="{953026BE-A4F3-475F-B8B9-D98395D285E8}"/>
              </a:ext>
            </a:extLst>
          </p:cNvPr>
          <p:cNvSpPr>
            <a:spLocks noGrp="1"/>
          </p:cNvSpPr>
          <p:nvPr>
            <p:ph idx="1"/>
          </p:nvPr>
        </p:nvSpPr>
        <p:spPr>
          <a:xfrm>
            <a:off x="838200" y="1825625"/>
            <a:ext cx="10515600" cy="2663255"/>
          </a:xfrm>
        </p:spPr>
        <p:txBody>
          <a:bodyPr>
            <a:normAutofit lnSpcReduction="10000"/>
          </a:bodyPr>
          <a:lstStyle/>
          <a:p>
            <a:r>
              <a:rPr lang="en-US" altLang="zh-CN" dirty="0"/>
              <a:t>Two-Stage </a:t>
            </a:r>
            <a:r>
              <a:rPr lang="en-US" dirty="0"/>
              <a:t>Clock region planning</a:t>
            </a:r>
          </a:p>
          <a:p>
            <a:pPr lvl="1"/>
            <a:r>
              <a:rPr lang="en-US" dirty="0"/>
              <a:t>Assign a bounding box to each cell such that there will be no violation if they stay in the box </a:t>
            </a:r>
          </a:p>
          <a:p>
            <a:pPr lvl="1"/>
            <a:r>
              <a:rPr lang="en-US" dirty="0"/>
              <a:t>Shrink Stage</a:t>
            </a:r>
          </a:p>
          <a:p>
            <a:pPr lvl="2"/>
            <a:r>
              <a:rPr lang="en-US" dirty="0"/>
              <a:t>iteratively shrink the bounding box of each clock</a:t>
            </a:r>
          </a:p>
          <a:p>
            <a:pPr lvl="2"/>
            <a:r>
              <a:rPr lang="en-US" dirty="0"/>
              <a:t>shrink the BB of the clock in the most overflowed clock region such that it induces smallest displacement. Move the corresponding cells to the boundary.</a:t>
            </a:r>
          </a:p>
          <a:p>
            <a:pPr lvl="1"/>
            <a:r>
              <a:rPr lang="en-US" dirty="0"/>
              <a:t>Expand Stage</a:t>
            </a:r>
          </a:p>
        </p:txBody>
      </p:sp>
      <p:sp>
        <p:nvSpPr>
          <p:cNvPr id="4" name="Slide Number Placeholder 3">
            <a:extLst>
              <a:ext uri="{FF2B5EF4-FFF2-40B4-BE49-F238E27FC236}">
                <a16:creationId xmlns:a16="http://schemas.microsoft.com/office/drawing/2014/main" id="{8DEE1445-1084-4872-9208-52E9C81CD056}"/>
              </a:ext>
            </a:extLst>
          </p:cNvPr>
          <p:cNvSpPr>
            <a:spLocks noGrp="1"/>
          </p:cNvSpPr>
          <p:nvPr>
            <p:ph type="sldNum" sz="quarter" idx="12"/>
          </p:nvPr>
        </p:nvSpPr>
        <p:spPr/>
        <p:txBody>
          <a:bodyPr/>
          <a:lstStyle/>
          <a:p>
            <a:fld id="{8A353EE5-B295-4F9A-9C1A-C5DE6EEBD6D1}" type="slidenum">
              <a:rPr lang="en-US" smtClean="0"/>
              <a:t>13</a:t>
            </a:fld>
            <a:endParaRPr lang="en-US"/>
          </a:p>
        </p:txBody>
      </p:sp>
      <p:grpSp>
        <p:nvGrpSpPr>
          <p:cNvPr id="51" name="Group 50">
            <a:extLst>
              <a:ext uri="{FF2B5EF4-FFF2-40B4-BE49-F238E27FC236}">
                <a16:creationId xmlns:a16="http://schemas.microsoft.com/office/drawing/2014/main" id="{CACC6CDC-878F-4B77-8BB0-D8A7072B6E7E}"/>
              </a:ext>
            </a:extLst>
          </p:cNvPr>
          <p:cNvGrpSpPr/>
          <p:nvPr/>
        </p:nvGrpSpPr>
        <p:grpSpPr>
          <a:xfrm>
            <a:off x="1807448" y="4488880"/>
            <a:ext cx="2059837" cy="2025063"/>
            <a:chOff x="3027500" y="665018"/>
            <a:chExt cx="4650509" cy="4572000"/>
          </a:xfrm>
        </p:grpSpPr>
        <p:cxnSp>
          <p:nvCxnSpPr>
            <p:cNvPr id="5" name="Straight Connector 4">
              <a:extLst>
                <a:ext uri="{FF2B5EF4-FFF2-40B4-BE49-F238E27FC236}">
                  <a16:creationId xmlns:a16="http://schemas.microsoft.com/office/drawing/2014/main" id="{21F19029-B35E-4B2B-A3F9-D0033B0D9FB2}"/>
                </a:ext>
              </a:extLst>
            </p:cNvPr>
            <p:cNvCxnSpPr/>
            <p:nvPr/>
          </p:nvCxnSpPr>
          <p:spPr>
            <a:xfrm>
              <a:off x="3027500" y="665018"/>
              <a:ext cx="0" cy="4572000"/>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D7C2C2BF-DDA5-40C5-8502-F0DD5D22D9C5}"/>
                </a:ext>
              </a:extLst>
            </p:cNvPr>
            <p:cNvCxnSpPr/>
            <p:nvPr/>
          </p:nvCxnSpPr>
          <p:spPr>
            <a:xfrm>
              <a:off x="3957602" y="665018"/>
              <a:ext cx="0" cy="4572000"/>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a:extLst>
                <a:ext uri="{FF2B5EF4-FFF2-40B4-BE49-F238E27FC236}">
                  <a16:creationId xmlns:a16="http://schemas.microsoft.com/office/drawing/2014/main" id="{597B5EC6-AE92-45FA-8727-AF5C5104A7EC}"/>
                </a:ext>
              </a:extLst>
            </p:cNvPr>
            <p:cNvCxnSpPr/>
            <p:nvPr/>
          </p:nvCxnSpPr>
          <p:spPr>
            <a:xfrm>
              <a:off x="4887704" y="665018"/>
              <a:ext cx="0" cy="457200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264FEB95-437D-4682-90A4-9B20C20708B8}"/>
                </a:ext>
              </a:extLst>
            </p:cNvPr>
            <p:cNvCxnSpPr/>
            <p:nvPr/>
          </p:nvCxnSpPr>
          <p:spPr>
            <a:xfrm>
              <a:off x="5817806" y="665018"/>
              <a:ext cx="0" cy="457200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51A62750-5193-489A-9DAB-A8622E9BB298}"/>
                </a:ext>
              </a:extLst>
            </p:cNvPr>
            <p:cNvCxnSpPr/>
            <p:nvPr/>
          </p:nvCxnSpPr>
          <p:spPr>
            <a:xfrm>
              <a:off x="6747908" y="665018"/>
              <a:ext cx="0" cy="457200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B1A1430D-136B-4DEA-B666-96EDDA429BA3}"/>
                </a:ext>
              </a:extLst>
            </p:cNvPr>
            <p:cNvCxnSpPr/>
            <p:nvPr/>
          </p:nvCxnSpPr>
          <p:spPr>
            <a:xfrm>
              <a:off x="7678009" y="665018"/>
              <a:ext cx="0" cy="457200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E9BE97C4-722A-4E10-A3EC-64B25213F576}"/>
                </a:ext>
              </a:extLst>
            </p:cNvPr>
            <p:cNvCxnSpPr/>
            <p:nvPr/>
          </p:nvCxnSpPr>
          <p:spPr>
            <a:xfrm>
              <a:off x="3027500" y="665018"/>
              <a:ext cx="4650509" cy="0"/>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2BEA16F8-5E97-497E-B356-CA6972C91A98}"/>
                </a:ext>
              </a:extLst>
            </p:cNvPr>
            <p:cNvCxnSpPr/>
            <p:nvPr/>
          </p:nvCxnSpPr>
          <p:spPr>
            <a:xfrm>
              <a:off x="3027500" y="2493818"/>
              <a:ext cx="4650509" cy="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FFA43AFC-8B5A-464D-924C-8DA05F91755E}"/>
                </a:ext>
              </a:extLst>
            </p:cNvPr>
            <p:cNvCxnSpPr/>
            <p:nvPr/>
          </p:nvCxnSpPr>
          <p:spPr>
            <a:xfrm>
              <a:off x="3027500" y="3408218"/>
              <a:ext cx="4650509" cy="0"/>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185A038A-D57A-48CA-9729-E089FE4EDA40}"/>
                </a:ext>
              </a:extLst>
            </p:cNvPr>
            <p:cNvCxnSpPr/>
            <p:nvPr/>
          </p:nvCxnSpPr>
          <p:spPr>
            <a:xfrm>
              <a:off x="3027500" y="4322618"/>
              <a:ext cx="4650509"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9C64B589-FFC0-4423-9045-A1C171CFDE99}"/>
                </a:ext>
              </a:extLst>
            </p:cNvPr>
            <p:cNvCxnSpPr/>
            <p:nvPr/>
          </p:nvCxnSpPr>
          <p:spPr>
            <a:xfrm>
              <a:off x="3027500" y="5237018"/>
              <a:ext cx="4650509" cy="0"/>
            </a:xfrm>
            <a:prstGeom prst="line">
              <a:avLst/>
            </a:prstGeom>
          </p:spPr>
          <p:style>
            <a:lnRef idx="1">
              <a:schemeClr val="dk1"/>
            </a:lnRef>
            <a:fillRef idx="0">
              <a:schemeClr val="dk1"/>
            </a:fillRef>
            <a:effectRef idx="0">
              <a:schemeClr val="dk1"/>
            </a:effectRef>
            <a:fontRef idx="minor">
              <a:schemeClr val="tx1"/>
            </a:fontRef>
          </p:style>
        </p:cxnSp>
        <p:sp>
          <p:nvSpPr>
            <p:cNvPr id="16" name="Rectangle 15">
              <a:extLst>
                <a:ext uri="{FF2B5EF4-FFF2-40B4-BE49-F238E27FC236}">
                  <a16:creationId xmlns:a16="http://schemas.microsoft.com/office/drawing/2014/main" id="{628FBD66-9039-4DED-955F-86B9F24DF6CF}"/>
                </a:ext>
              </a:extLst>
            </p:cNvPr>
            <p:cNvSpPr/>
            <p:nvPr/>
          </p:nvSpPr>
          <p:spPr>
            <a:xfrm>
              <a:off x="3139261" y="854590"/>
              <a:ext cx="2566785" cy="2470501"/>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panose="02020603050405020304" pitchFamily="18" charset="0"/>
                <a:cs typeface="Times" panose="02020603050405020304" pitchFamily="18" charset="0"/>
              </a:endParaRPr>
            </a:p>
          </p:txBody>
        </p:sp>
        <p:sp>
          <p:nvSpPr>
            <p:cNvPr id="17" name="Rectangle 16">
              <a:extLst>
                <a:ext uri="{FF2B5EF4-FFF2-40B4-BE49-F238E27FC236}">
                  <a16:creationId xmlns:a16="http://schemas.microsoft.com/office/drawing/2014/main" id="{8296C48D-6D1F-4C29-8E2C-A7C052C23545}"/>
                </a:ext>
              </a:extLst>
            </p:cNvPr>
            <p:cNvSpPr/>
            <p:nvPr/>
          </p:nvSpPr>
          <p:spPr>
            <a:xfrm>
              <a:off x="4961133" y="1662545"/>
              <a:ext cx="2599394" cy="2569670"/>
            </a:xfrm>
            <a:prstGeom prst="rect">
              <a:avLst/>
            </a:prstGeom>
            <a:noFill/>
            <a:ln w="38100">
              <a:solidFill>
                <a:schemeClr val="accent6">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panose="02020603050405020304" pitchFamily="18" charset="0"/>
                <a:cs typeface="Times" panose="02020603050405020304" pitchFamily="18" charset="0"/>
              </a:endParaRPr>
            </a:p>
          </p:txBody>
        </p:sp>
        <p:sp>
          <p:nvSpPr>
            <p:cNvPr id="18" name="Rectangle 17">
              <a:extLst>
                <a:ext uri="{FF2B5EF4-FFF2-40B4-BE49-F238E27FC236}">
                  <a16:creationId xmlns:a16="http://schemas.microsoft.com/office/drawing/2014/main" id="{4BC2DD7A-7E59-481F-A4A0-D8F92284F00A}"/>
                </a:ext>
              </a:extLst>
            </p:cNvPr>
            <p:cNvSpPr/>
            <p:nvPr/>
          </p:nvSpPr>
          <p:spPr>
            <a:xfrm>
              <a:off x="4031031" y="983856"/>
              <a:ext cx="2599395" cy="2715308"/>
            </a:xfrm>
            <a:prstGeom prst="rect">
              <a:avLst/>
            </a:prstGeom>
            <a:noFill/>
            <a:ln w="38100">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rgbClr val="00B0F0"/>
                </a:solidFill>
                <a:latin typeface="Times" panose="02020603050405020304" pitchFamily="18" charset="0"/>
                <a:cs typeface="Times" panose="02020603050405020304" pitchFamily="18" charset="0"/>
              </a:endParaRPr>
            </a:p>
          </p:txBody>
        </p:sp>
        <p:sp>
          <p:nvSpPr>
            <p:cNvPr id="19" name="Rectangle 18">
              <a:extLst>
                <a:ext uri="{FF2B5EF4-FFF2-40B4-BE49-F238E27FC236}">
                  <a16:creationId xmlns:a16="http://schemas.microsoft.com/office/drawing/2014/main" id="{4BED42F7-1F0A-4A16-8CFA-B9CFC48E9470}"/>
                </a:ext>
              </a:extLst>
            </p:cNvPr>
            <p:cNvSpPr/>
            <p:nvPr/>
          </p:nvSpPr>
          <p:spPr>
            <a:xfrm>
              <a:off x="3139261" y="2630052"/>
              <a:ext cx="2419927" cy="2410691"/>
            </a:xfrm>
            <a:prstGeom prst="rect">
              <a:avLst/>
            </a:prstGeom>
            <a:noFill/>
            <a:ln w="38100">
              <a:solidFill>
                <a:schemeClr val="accent4">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panose="02020603050405020304" pitchFamily="18" charset="0"/>
                <a:cs typeface="Times" panose="02020603050405020304" pitchFamily="18" charset="0"/>
              </a:endParaRPr>
            </a:p>
          </p:txBody>
        </p:sp>
        <p:cxnSp>
          <p:nvCxnSpPr>
            <p:cNvPr id="20" name="Straight Connector 19">
              <a:extLst>
                <a:ext uri="{FF2B5EF4-FFF2-40B4-BE49-F238E27FC236}">
                  <a16:creationId xmlns:a16="http://schemas.microsoft.com/office/drawing/2014/main" id="{6D370A9F-4421-41EE-94C2-6E3998FB8AE0}"/>
                </a:ext>
              </a:extLst>
            </p:cNvPr>
            <p:cNvCxnSpPr/>
            <p:nvPr/>
          </p:nvCxnSpPr>
          <p:spPr>
            <a:xfrm>
              <a:off x="3027500" y="1579418"/>
              <a:ext cx="4650509" cy="0"/>
            </a:xfrm>
            <a:prstGeom prst="line">
              <a:avLst/>
            </a:prstGeom>
          </p:spPr>
          <p:style>
            <a:lnRef idx="1">
              <a:schemeClr val="dk1"/>
            </a:lnRef>
            <a:fillRef idx="0">
              <a:schemeClr val="dk1"/>
            </a:fillRef>
            <a:effectRef idx="0">
              <a:schemeClr val="dk1"/>
            </a:effectRef>
            <a:fontRef idx="minor">
              <a:schemeClr val="tx1"/>
            </a:fontRef>
          </p:style>
        </p:cxnSp>
        <p:grpSp>
          <p:nvGrpSpPr>
            <p:cNvPr id="21" name="Group 20">
              <a:extLst>
                <a:ext uri="{FF2B5EF4-FFF2-40B4-BE49-F238E27FC236}">
                  <a16:creationId xmlns:a16="http://schemas.microsoft.com/office/drawing/2014/main" id="{6F93545E-7EF9-46C3-94F2-BC1144B66B38}"/>
                </a:ext>
              </a:extLst>
            </p:cNvPr>
            <p:cNvGrpSpPr/>
            <p:nvPr/>
          </p:nvGrpSpPr>
          <p:grpSpPr>
            <a:xfrm>
              <a:off x="3211302" y="983857"/>
              <a:ext cx="4045990" cy="593491"/>
              <a:chOff x="1801554" y="983857"/>
              <a:chExt cx="4045990" cy="593491"/>
            </a:xfrm>
          </p:grpSpPr>
          <p:sp>
            <p:nvSpPr>
              <p:cNvPr id="22" name="TextBox 21">
                <a:extLst>
                  <a:ext uri="{FF2B5EF4-FFF2-40B4-BE49-F238E27FC236}">
                    <a16:creationId xmlns:a16="http://schemas.microsoft.com/office/drawing/2014/main" id="{71B0D15C-7C5B-49BA-98CD-A3AE3E673729}"/>
                  </a:ext>
                </a:extLst>
              </p:cNvPr>
              <p:cNvSpPr txBox="1"/>
              <p:nvPr/>
            </p:nvSpPr>
            <p:spPr>
              <a:xfrm>
                <a:off x="1801554" y="983857"/>
                <a:ext cx="296948" cy="593491"/>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sp>
            <p:nvSpPr>
              <p:cNvPr id="23" name="TextBox 22">
                <a:extLst>
                  <a:ext uri="{FF2B5EF4-FFF2-40B4-BE49-F238E27FC236}">
                    <a16:creationId xmlns:a16="http://schemas.microsoft.com/office/drawing/2014/main" id="{EFFBEC9E-2EB3-421B-B32C-F47E975FF4CD}"/>
                  </a:ext>
                </a:extLst>
              </p:cNvPr>
              <p:cNvSpPr txBox="1"/>
              <p:nvPr/>
            </p:nvSpPr>
            <p:spPr>
              <a:xfrm>
                <a:off x="2738815" y="983857"/>
                <a:ext cx="296948" cy="593491"/>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24" name="TextBox 23">
                <a:extLst>
                  <a:ext uri="{FF2B5EF4-FFF2-40B4-BE49-F238E27FC236}">
                    <a16:creationId xmlns:a16="http://schemas.microsoft.com/office/drawing/2014/main" id="{C65357C1-DC2B-4A60-BB0C-EFF3B507D600}"/>
                  </a:ext>
                </a:extLst>
              </p:cNvPr>
              <p:cNvSpPr txBox="1"/>
              <p:nvPr/>
            </p:nvSpPr>
            <p:spPr>
              <a:xfrm>
                <a:off x="3676073" y="983857"/>
                <a:ext cx="296948" cy="593491"/>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25" name="TextBox 24">
                <a:extLst>
                  <a:ext uri="{FF2B5EF4-FFF2-40B4-BE49-F238E27FC236}">
                    <a16:creationId xmlns:a16="http://schemas.microsoft.com/office/drawing/2014/main" id="{80226B25-E91C-461D-91D2-EA15BBD49A13}"/>
                  </a:ext>
                </a:extLst>
              </p:cNvPr>
              <p:cNvSpPr txBox="1"/>
              <p:nvPr/>
            </p:nvSpPr>
            <p:spPr>
              <a:xfrm>
                <a:off x="4613334" y="983857"/>
                <a:ext cx="296948" cy="593491"/>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sp>
            <p:nvSpPr>
              <p:cNvPr id="26" name="TextBox 25">
                <a:extLst>
                  <a:ext uri="{FF2B5EF4-FFF2-40B4-BE49-F238E27FC236}">
                    <a16:creationId xmlns:a16="http://schemas.microsoft.com/office/drawing/2014/main" id="{7DCD155D-E2C8-4E71-89FA-0215648B7FFA}"/>
                  </a:ext>
                </a:extLst>
              </p:cNvPr>
              <p:cNvSpPr txBox="1"/>
              <p:nvPr/>
            </p:nvSpPr>
            <p:spPr>
              <a:xfrm>
                <a:off x="5550596" y="983857"/>
                <a:ext cx="296948" cy="593491"/>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0</a:t>
                </a:r>
              </a:p>
            </p:txBody>
          </p:sp>
        </p:grpSp>
        <p:grpSp>
          <p:nvGrpSpPr>
            <p:cNvPr id="27" name="Group 26">
              <a:extLst>
                <a:ext uri="{FF2B5EF4-FFF2-40B4-BE49-F238E27FC236}">
                  <a16:creationId xmlns:a16="http://schemas.microsoft.com/office/drawing/2014/main" id="{671AD654-CD7B-4CC7-BA07-45AAA6299443}"/>
                </a:ext>
              </a:extLst>
            </p:cNvPr>
            <p:cNvGrpSpPr/>
            <p:nvPr/>
          </p:nvGrpSpPr>
          <p:grpSpPr>
            <a:xfrm>
              <a:off x="3211302" y="1871718"/>
              <a:ext cx="4045990" cy="593491"/>
              <a:chOff x="1801554" y="983857"/>
              <a:chExt cx="4045990" cy="593491"/>
            </a:xfrm>
          </p:grpSpPr>
          <p:sp>
            <p:nvSpPr>
              <p:cNvPr id="28" name="TextBox 27">
                <a:extLst>
                  <a:ext uri="{FF2B5EF4-FFF2-40B4-BE49-F238E27FC236}">
                    <a16:creationId xmlns:a16="http://schemas.microsoft.com/office/drawing/2014/main" id="{D00D0473-68AF-4820-8373-6F5B1B1D6037}"/>
                  </a:ext>
                </a:extLst>
              </p:cNvPr>
              <p:cNvSpPr txBox="1"/>
              <p:nvPr/>
            </p:nvSpPr>
            <p:spPr>
              <a:xfrm>
                <a:off x="1801554" y="983857"/>
                <a:ext cx="296948" cy="593491"/>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sp>
            <p:nvSpPr>
              <p:cNvPr id="29" name="TextBox 28">
                <a:extLst>
                  <a:ext uri="{FF2B5EF4-FFF2-40B4-BE49-F238E27FC236}">
                    <a16:creationId xmlns:a16="http://schemas.microsoft.com/office/drawing/2014/main" id="{F3813B66-703D-4775-A1D5-D29B8C87442C}"/>
                  </a:ext>
                </a:extLst>
              </p:cNvPr>
              <p:cNvSpPr txBox="1"/>
              <p:nvPr/>
            </p:nvSpPr>
            <p:spPr>
              <a:xfrm>
                <a:off x="2738815" y="983857"/>
                <a:ext cx="296948" cy="593491"/>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30" name="TextBox 29">
                <a:extLst>
                  <a:ext uri="{FF2B5EF4-FFF2-40B4-BE49-F238E27FC236}">
                    <a16:creationId xmlns:a16="http://schemas.microsoft.com/office/drawing/2014/main" id="{809C38C2-6E1C-4AD8-93D8-220B89233829}"/>
                  </a:ext>
                </a:extLst>
              </p:cNvPr>
              <p:cNvSpPr txBox="1"/>
              <p:nvPr/>
            </p:nvSpPr>
            <p:spPr>
              <a:xfrm>
                <a:off x="3676073" y="983857"/>
                <a:ext cx="296948" cy="593491"/>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3</a:t>
                </a:r>
              </a:p>
            </p:txBody>
          </p:sp>
          <p:sp>
            <p:nvSpPr>
              <p:cNvPr id="31" name="TextBox 30">
                <a:extLst>
                  <a:ext uri="{FF2B5EF4-FFF2-40B4-BE49-F238E27FC236}">
                    <a16:creationId xmlns:a16="http://schemas.microsoft.com/office/drawing/2014/main" id="{62248910-4458-43BC-A591-298B72A01F12}"/>
                  </a:ext>
                </a:extLst>
              </p:cNvPr>
              <p:cNvSpPr txBox="1"/>
              <p:nvPr/>
            </p:nvSpPr>
            <p:spPr>
              <a:xfrm>
                <a:off x="4613334" y="983857"/>
                <a:ext cx="296948" cy="593491"/>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32" name="TextBox 31">
                <a:extLst>
                  <a:ext uri="{FF2B5EF4-FFF2-40B4-BE49-F238E27FC236}">
                    <a16:creationId xmlns:a16="http://schemas.microsoft.com/office/drawing/2014/main" id="{D9CB6401-8449-4AF0-A1FD-E1257EC8480A}"/>
                  </a:ext>
                </a:extLst>
              </p:cNvPr>
              <p:cNvSpPr txBox="1"/>
              <p:nvPr/>
            </p:nvSpPr>
            <p:spPr>
              <a:xfrm>
                <a:off x="5550596" y="983857"/>
                <a:ext cx="296948" cy="593491"/>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grpSp>
        <p:grpSp>
          <p:nvGrpSpPr>
            <p:cNvPr id="33" name="Group 32">
              <a:extLst>
                <a:ext uri="{FF2B5EF4-FFF2-40B4-BE49-F238E27FC236}">
                  <a16:creationId xmlns:a16="http://schemas.microsoft.com/office/drawing/2014/main" id="{28A5FB8B-4AEB-4864-990C-7985FDE6A4AA}"/>
                </a:ext>
              </a:extLst>
            </p:cNvPr>
            <p:cNvGrpSpPr/>
            <p:nvPr/>
          </p:nvGrpSpPr>
          <p:grpSpPr>
            <a:xfrm>
              <a:off x="3211302" y="2759579"/>
              <a:ext cx="4045990" cy="593491"/>
              <a:chOff x="1801554" y="983857"/>
              <a:chExt cx="4045990" cy="593491"/>
            </a:xfrm>
          </p:grpSpPr>
          <p:sp>
            <p:nvSpPr>
              <p:cNvPr id="34" name="TextBox 33">
                <a:extLst>
                  <a:ext uri="{FF2B5EF4-FFF2-40B4-BE49-F238E27FC236}">
                    <a16:creationId xmlns:a16="http://schemas.microsoft.com/office/drawing/2014/main" id="{A1194560-CE7B-47A7-82AE-E60BCB257350}"/>
                  </a:ext>
                </a:extLst>
              </p:cNvPr>
              <p:cNvSpPr txBox="1"/>
              <p:nvPr/>
            </p:nvSpPr>
            <p:spPr>
              <a:xfrm>
                <a:off x="1801554" y="983857"/>
                <a:ext cx="296948" cy="593491"/>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35" name="TextBox 34">
                <a:extLst>
                  <a:ext uri="{FF2B5EF4-FFF2-40B4-BE49-F238E27FC236}">
                    <a16:creationId xmlns:a16="http://schemas.microsoft.com/office/drawing/2014/main" id="{658FCE55-9BA3-45E4-A83F-6739DE4CCF0E}"/>
                  </a:ext>
                </a:extLst>
              </p:cNvPr>
              <p:cNvSpPr txBox="1"/>
              <p:nvPr/>
            </p:nvSpPr>
            <p:spPr>
              <a:xfrm>
                <a:off x="2738815" y="983857"/>
                <a:ext cx="296948" cy="593491"/>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3</a:t>
                </a:r>
              </a:p>
            </p:txBody>
          </p:sp>
          <p:sp>
            <p:nvSpPr>
              <p:cNvPr id="36" name="TextBox 35">
                <a:extLst>
                  <a:ext uri="{FF2B5EF4-FFF2-40B4-BE49-F238E27FC236}">
                    <a16:creationId xmlns:a16="http://schemas.microsoft.com/office/drawing/2014/main" id="{1388C747-E7F5-4DE4-9159-CDCD8C41983D}"/>
                  </a:ext>
                </a:extLst>
              </p:cNvPr>
              <p:cNvSpPr txBox="1"/>
              <p:nvPr/>
            </p:nvSpPr>
            <p:spPr>
              <a:xfrm>
                <a:off x="3676073" y="983857"/>
                <a:ext cx="296948" cy="593491"/>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4</a:t>
                </a:r>
              </a:p>
            </p:txBody>
          </p:sp>
          <p:sp>
            <p:nvSpPr>
              <p:cNvPr id="37" name="TextBox 36">
                <a:extLst>
                  <a:ext uri="{FF2B5EF4-FFF2-40B4-BE49-F238E27FC236}">
                    <a16:creationId xmlns:a16="http://schemas.microsoft.com/office/drawing/2014/main" id="{D66E14E4-3CD3-4B3C-A95B-E0E6A3C36520}"/>
                  </a:ext>
                </a:extLst>
              </p:cNvPr>
              <p:cNvSpPr txBox="1"/>
              <p:nvPr/>
            </p:nvSpPr>
            <p:spPr>
              <a:xfrm>
                <a:off x="4613334" y="983857"/>
                <a:ext cx="296948" cy="593491"/>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38" name="TextBox 37">
                <a:extLst>
                  <a:ext uri="{FF2B5EF4-FFF2-40B4-BE49-F238E27FC236}">
                    <a16:creationId xmlns:a16="http://schemas.microsoft.com/office/drawing/2014/main" id="{45DAB4A2-EA5D-4F0C-BF27-C04AEE55A089}"/>
                  </a:ext>
                </a:extLst>
              </p:cNvPr>
              <p:cNvSpPr txBox="1"/>
              <p:nvPr/>
            </p:nvSpPr>
            <p:spPr>
              <a:xfrm>
                <a:off x="5550596" y="983857"/>
                <a:ext cx="296948" cy="593491"/>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grpSp>
        <p:grpSp>
          <p:nvGrpSpPr>
            <p:cNvPr id="39" name="Group 38">
              <a:extLst>
                <a:ext uri="{FF2B5EF4-FFF2-40B4-BE49-F238E27FC236}">
                  <a16:creationId xmlns:a16="http://schemas.microsoft.com/office/drawing/2014/main" id="{BC0FF782-6A4F-4C24-90CA-83B032C4E150}"/>
                </a:ext>
              </a:extLst>
            </p:cNvPr>
            <p:cNvGrpSpPr/>
            <p:nvPr/>
          </p:nvGrpSpPr>
          <p:grpSpPr>
            <a:xfrm>
              <a:off x="3211302" y="3647440"/>
              <a:ext cx="4045990" cy="593491"/>
              <a:chOff x="1801554" y="983857"/>
              <a:chExt cx="4045990" cy="593491"/>
            </a:xfrm>
          </p:grpSpPr>
          <p:sp>
            <p:nvSpPr>
              <p:cNvPr id="40" name="TextBox 39">
                <a:extLst>
                  <a:ext uri="{FF2B5EF4-FFF2-40B4-BE49-F238E27FC236}">
                    <a16:creationId xmlns:a16="http://schemas.microsoft.com/office/drawing/2014/main" id="{4F9C2104-766F-4467-985D-BB495406C141}"/>
                  </a:ext>
                </a:extLst>
              </p:cNvPr>
              <p:cNvSpPr txBox="1"/>
              <p:nvPr/>
            </p:nvSpPr>
            <p:spPr>
              <a:xfrm>
                <a:off x="1801554" y="983857"/>
                <a:ext cx="296948" cy="593491"/>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sp>
            <p:nvSpPr>
              <p:cNvPr id="41" name="TextBox 40">
                <a:extLst>
                  <a:ext uri="{FF2B5EF4-FFF2-40B4-BE49-F238E27FC236}">
                    <a16:creationId xmlns:a16="http://schemas.microsoft.com/office/drawing/2014/main" id="{52682BC0-942D-4F9E-B08F-E008C86EF43A}"/>
                  </a:ext>
                </a:extLst>
              </p:cNvPr>
              <p:cNvSpPr txBox="1"/>
              <p:nvPr/>
            </p:nvSpPr>
            <p:spPr>
              <a:xfrm>
                <a:off x="2738815" y="983857"/>
                <a:ext cx="296948" cy="593491"/>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42" name="TextBox 41">
                <a:extLst>
                  <a:ext uri="{FF2B5EF4-FFF2-40B4-BE49-F238E27FC236}">
                    <a16:creationId xmlns:a16="http://schemas.microsoft.com/office/drawing/2014/main" id="{CF15DEE6-6795-4753-83E2-90BB731DE24E}"/>
                  </a:ext>
                </a:extLst>
              </p:cNvPr>
              <p:cNvSpPr txBox="1"/>
              <p:nvPr/>
            </p:nvSpPr>
            <p:spPr>
              <a:xfrm>
                <a:off x="3676073" y="983857"/>
                <a:ext cx="296948" cy="593491"/>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3</a:t>
                </a:r>
              </a:p>
            </p:txBody>
          </p:sp>
          <p:sp>
            <p:nvSpPr>
              <p:cNvPr id="43" name="TextBox 42">
                <a:extLst>
                  <a:ext uri="{FF2B5EF4-FFF2-40B4-BE49-F238E27FC236}">
                    <a16:creationId xmlns:a16="http://schemas.microsoft.com/office/drawing/2014/main" id="{1EEAC0D3-5A89-4A9A-932B-21DC940B6EE6}"/>
                  </a:ext>
                </a:extLst>
              </p:cNvPr>
              <p:cNvSpPr txBox="1"/>
              <p:nvPr/>
            </p:nvSpPr>
            <p:spPr>
              <a:xfrm>
                <a:off x="4613334" y="983857"/>
                <a:ext cx="296948" cy="593491"/>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44" name="TextBox 43">
                <a:extLst>
                  <a:ext uri="{FF2B5EF4-FFF2-40B4-BE49-F238E27FC236}">
                    <a16:creationId xmlns:a16="http://schemas.microsoft.com/office/drawing/2014/main" id="{37D6C634-F4DB-4304-B133-C96F7E302D8F}"/>
                  </a:ext>
                </a:extLst>
              </p:cNvPr>
              <p:cNvSpPr txBox="1"/>
              <p:nvPr/>
            </p:nvSpPr>
            <p:spPr>
              <a:xfrm>
                <a:off x="5550596" y="983857"/>
                <a:ext cx="296948" cy="593491"/>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grpSp>
        <p:grpSp>
          <p:nvGrpSpPr>
            <p:cNvPr id="45" name="Group 44">
              <a:extLst>
                <a:ext uri="{FF2B5EF4-FFF2-40B4-BE49-F238E27FC236}">
                  <a16:creationId xmlns:a16="http://schemas.microsoft.com/office/drawing/2014/main" id="{A7AC920B-A915-48D5-9D0B-84891EE861DA}"/>
                </a:ext>
              </a:extLst>
            </p:cNvPr>
            <p:cNvGrpSpPr/>
            <p:nvPr/>
          </p:nvGrpSpPr>
          <p:grpSpPr>
            <a:xfrm>
              <a:off x="3211302" y="4535300"/>
              <a:ext cx="4045990" cy="593491"/>
              <a:chOff x="1801554" y="983857"/>
              <a:chExt cx="4045990" cy="593491"/>
            </a:xfrm>
          </p:grpSpPr>
          <p:sp>
            <p:nvSpPr>
              <p:cNvPr id="46" name="TextBox 45">
                <a:extLst>
                  <a:ext uri="{FF2B5EF4-FFF2-40B4-BE49-F238E27FC236}">
                    <a16:creationId xmlns:a16="http://schemas.microsoft.com/office/drawing/2014/main" id="{29481915-0420-41E3-9AD4-68562410B40A}"/>
                  </a:ext>
                </a:extLst>
              </p:cNvPr>
              <p:cNvSpPr txBox="1"/>
              <p:nvPr/>
            </p:nvSpPr>
            <p:spPr>
              <a:xfrm>
                <a:off x="1801554" y="983857"/>
                <a:ext cx="296948" cy="593491"/>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sp>
            <p:nvSpPr>
              <p:cNvPr id="47" name="TextBox 46">
                <a:extLst>
                  <a:ext uri="{FF2B5EF4-FFF2-40B4-BE49-F238E27FC236}">
                    <a16:creationId xmlns:a16="http://schemas.microsoft.com/office/drawing/2014/main" id="{C62139C5-A998-4D8F-B5F9-267CD6FD34E3}"/>
                  </a:ext>
                </a:extLst>
              </p:cNvPr>
              <p:cNvSpPr txBox="1"/>
              <p:nvPr/>
            </p:nvSpPr>
            <p:spPr>
              <a:xfrm>
                <a:off x="2738815" y="983857"/>
                <a:ext cx="296948" cy="593491"/>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sp>
            <p:nvSpPr>
              <p:cNvPr id="48" name="TextBox 47">
                <a:extLst>
                  <a:ext uri="{FF2B5EF4-FFF2-40B4-BE49-F238E27FC236}">
                    <a16:creationId xmlns:a16="http://schemas.microsoft.com/office/drawing/2014/main" id="{3FBB024D-2242-467E-A3E8-BC2450545875}"/>
                  </a:ext>
                </a:extLst>
              </p:cNvPr>
              <p:cNvSpPr txBox="1"/>
              <p:nvPr/>
            </p:nvSpPr>
            <p:spPr>
              <a:xfrm>
                <a:off x="3676073" y="983857"/>
                <a:ext cx="296948" cy="593491"/>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sp>
            <p:nvSpPr>
              <p:cNvPr id="49" name="TextBox 48">
                <a:extLst>
                  <a:ext uri="{FF2B5EF4-FFF2-40B4-BE49-F238E27FC236}">
                    <a16:creationId xmlns:a16="http://schemas.microsoft.com/office/drawing/2014/main" id="{45A0720A-0CC3-4AEA-B546-89A8440AC5CD}"/>
                  </a:ext>
                </a:extLst>
              </p:cNvPr>
              <p:cNvSpPr txBox="1"/>
              <p:nvPr/>
            </p:nvSpPr>
            <p:spPr>
              <a:xfrm>
                <a:off x="4613334" y="983857"/>
                <a:ext cx="296948" cy="593491"/>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0</a:t>
                </a:r>
              </a:p>
            </p:txBody>
          </p:sp>
          <p:sp>
            <p:nvSpPr>
              <p:cNvPr id="50" name="TextBox 49">
                <a:extLst>
                  <a:ext uri="{FF2B5EF4-FFF2-40B4-BE49-F238E27FC236}">
                    <a16:creationId xmlns:a16="http://schemas.microsoft.com/office/drawing/2014/main" id="{9BAEC783-FE14-480B-838D-44ECE7DA4F2D}"/>
                  </a:ext>
                </a:extLst>
              </p:cNvPr>
              <p:cNvSpPr txBox="1"/>
              <p:nvPr/>
            </p:nvSpPr>
            <p:spPr>
              <a:xfrm>
                <a:off x="5550596" y="983857"/>
                <a:ext cx="296948" cy="593491"/>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0</a:t>
                </a:r>
              </a:p>
            </p:txBody>
          </p:sp>
        </p:grpSp>
      </p:grpSp>
      <p:sp>
        <p:nvSpPr>
          <p:cNvPr id="148" name="Arrow: Right 147">
            <a:extLst>
              <a:ext uri="{FF2B5EF4-FFF2-40B4-BE49-F238E27FC236}">
                <a16:creationId xmlns:a16="http://schemas.microsoft.com/office/drawing/2014/main" id="{C21ACA2E-B969-4DF0-8A2E-BA71D66C8631}"/>
              </a:ext>
            </a:extLst>
          </p:cNvPr>
          <p:cNvSpPr/>
          <p:nvPr/>
        </p:nvSpPr>
        <p:spPr>
          <a:xfrm>
            <a:off x="4018221" y="5334253"/>
            <a:ext cx="417987" cy="3078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nvGrpSpPr>
          <p:cNvPr id="149" name="Group 148">
            <a:extLst>
              <a:ext uri="{FF2B5EF4-FFF2-40B4-BE49-F238E27FC236}">
                <a16:creationId xmlns:a16="http://schemas.microsoft.com/office/drawing/2014/main" id="{F26DB475-47C4-4870-A466-924FB7CD2F70}"/>
              </a:ext>
            </a:extLst>
          </p:cNvPr>
          <p:cNvGrpSpPr/>
          <p:nvPr/>
        </p:nvGrpSpPr>
        <p:grpSpPr>
          <a:xfrm>
            <a:off x="7311110" y="4490506"/>
            <a:ext cx="2065578" cy="2030709"/>
            <a:chOff x="1533236" y="665018"/>
            <a:chExt cx="4650509" cy="4572000"/>
          </a:xfrm>
        </p:grpSpPr>
        <p:cxnSp>
          <p:nvCxnSpPr>
            <p:cNvPr id="150" name="Straight Connector 149">
              <a:extLst>
                <a:ext uri="{FF2B5EF4-FFF2-40B4-BE49-F238E27FC236}">
                  <a16:creationId xmlns:a16="http://schemas.microsoft.com/office/drawing/2014/main" id="{4F0D7CC1-7E07-49AB-8BF1-CD0F093B4A5F}"/>
                </a:ext>
              </a:extLst>
            </p:cNvPr>
            <p:cNvCxnSpPr/>
            <p:nvPr/>
          </p:nvCxnSpPr>
          <p:spPr>
            <a:xfrm>
              <a:off x="1533236" y="665018"/>
              <a:ext cx="0" cy="4572000"/>
            </a:xfrm>
            <a:prstGeom prst="line">
              <a:avLst/>
            </a:prstGeom>
            <a:ln w="12700"/>
          </p:spPr>
          <p:style>
            <a:lnRef idx="1">
              <a:schemeClr val="dk1"/>
            </a:lnRef>
            <a:fillRef idx="0">
              <a:schemeClr val="dk1"/>
            </a:fillRef>
            <a:effectRef idx="0">
              <a:schemeClr val="dk1"/>
            </a:effectRef>
            <a:fontRef idx="minor">
              <a:schemeClr val="tx1"/>
            </a:fontRef>
          </p:style>
        </p:cxnSp>
        <p:cxnSp>
          <p:nvCxnSpPr>
            <p:cNvPr id="151" name="Straight Connector 150">
              <a:extLst>
                <a:ext uri="{FF2B5EF4-FFF2-40B4-BE49-F238E27FC236}">
                  <a16:creationId xmlns:a16="http://schemas.microsoft.com/office/drawing/2014/main" id="{E2B818FA-AA1B-494E-9295-2521499C5152}"/>
                </a:ext>
              </a:extLst>
            </p:cNvPr>
            <p:cNvCxnSpPr/>
            <p:nvPr/>
          </p:nvCxnSpPr>
          <p:spPr>
            <a:xfrm>
              <a:off x="2463338" y="665018"/>
              <a:ext cx="0" cy="4572000"/>
            </a:xfrm>
            <a:prstGeom prst="line">
              <a:avLst/>
            </a:prstGeom>
          </p:spPr>
          <p:style>
            <a:lnRef idx="1">
              <a:schemeClr val="dk1"/>
            </a:lnRef>
            <a:fillRef idx="0">
              <a:schemeClr val="dk1"/>
            </a:fillRef>
            <a:effectRef idx="0">
              <a:schemeClr val="dk1"/>
            </a:effectRef>
            <a:fontRef idx="minor">
              <a:schemeClr val="tx1"/>
            </a:fontRef>
          </p:style>
        </p:cxnSp>
        <p:cxnSp>
          <p:nvCxnSpPr>
            <p:cNvPr id="152" name="Straight Connector 151">
              <a:extLst>
                <a:ext uri="{FF2B5EF4-FFF2-40B4-BE49-F238E27FC236}">
                  <a16:creationId xmlns:a16="http://schemas.microsoft.com/office/drawing/2014/main" id="{5B193AFA-C502-4F23-9D4F-ADBEF8F4CE8E}"/>
                </a:ext>
              </a:extLst>
            </p:cNvPr>
            <p:cNvCxnSpPr/>
            <p:nvPr/>
          </p:nvCxnSpPr>
          <p:spPr>
            <a:xfrm>
              <a:off x="3393440" y="665018"/>
              <a:ext cx="0" cy="4572000"/>
            </a:xfrm>
            <a:prstGeom prst="line">
              <a:avLst/>
            </a:prstGeom>
          </p:spPr>
          <p:style>
            <a:lnRef idx="1">
              <a:schemeClr val="dk1"/>
            </a:lnRef>
            <a:fillRef idx="0">
              <a:schemeClr val="dk1"/>
            </a:fillRef>
            <a:effectRef idx="0">
              <a:schemeClr val="dk1"/>
            </a:effectRef>
            <a:fontRef idx="minor">
              <a:schemeClr val="tx1"/>
            </a:fontRef>
          </p:style>
        </p:cxnSp>
        <p:cxnSp>
          <p:nvCxnSpPr>
            <p:cNvPr id="153" name="Straight Connector 152">
              <a:extLst>
                <a:ext uri="{FF2B5EF4-FFF2-40B4-BE49-F238E27FC236}">
                  <a16:creationId xmlns:a16="http://schemas.microsoft.com/office/drawing/2014/main" id="{192D13D1-67B0-4590-96B4-BDD4E08BC456}"/>
                </a:ext>
              </a:extLst>
            </p:cNvPr>
            <p:cNvCxnSpPr/>
            <p:nvPr/>
          </p:nvCxnSpPr>
          <p:spPr>
            <a:xfrm>
              <a:off x="4323542" y="665018"/>
              <a:ext cx="0" cy="4572000"/>
            </a:xfrm>
            <a:prstGeom prst="line">
              <a:avLst/>
            </a:prstGeom>
          </p:spPr>
          <p:style>
            <a:lnRef idx="1">
              <a:schemeClr val="dk1"/>
            </a:lnRef>
            <a:fillRef idx="0">
              <a:schemeClr val="dk1"/>
            </a:fillRef>
            <a:effectRef idx="0">
              <a:schemeClr val="dk1"/>
            </a:effectRef>
            <a:fontRef idx="minor">
              <a:schemeClr val="tx1"/>
            </a:fontRef>
          </p:style>
        </p:cxnSp>
        <p:cxnSp>
          <p:nvCxnSpPr>
            <p:cNvPr id="154" name="Straight Connector 153">
              <a:extLst>
                <a:ext uri="{FF2B5EF4-FFF2-40B4-BE49-F238E27FC236}">
                  <a16:creationId xmlns:a16="http://schemas.microsoft.com/office/drawing/2014/main" id="{CDEECD14-D300-4CB2-B1F8-F25F726A2B78}"/>
                </a:ext>
              </a:extLst>
            </p:cNvPr>
            <p:cNvCxnSpPr/>
            <p:nvPr/>
          </p:nvCxnSpPr>
          <p:spPr>
            <a:xfrm>
              <a:off x="5253644" y="665018"/>
              <a:ext cx="0" cy="4572000"/>
            </a:xfrm>
            <a:prstGeom prst="line">
              <a:avLst/>
            </a:prstGeom>
          </p:spPr>
          <p:style>
            <a:lnRef idx="1">
              <a:schemeClr val="dk1"/>
            </a:lnRef>
            <a:fillRef idx="0">
              <a:schemeClr val="dk1"/>
            </a:fillRef>
            <a:effectRef idx="0">
              <a:schemeClr val="dk1"/>
            </a:effectRef>
            <a:fontRef idx="minor">
              <a:schemeClr val="tx1"/>
            </a:fontRef>
          </p:style>
        </p:cxnSp>
        <p:cxnSp>
          <p:nvCxnSpPr>
            <p:cNvPr id="155" name="Straight Connector 154">
              <a:extLst>
                <a:ext uri="{FF2B5EF4-FFF2-40B4-BE49-F238E27FC236}">
                  <a16:creationId xmlns:a16="http://schemas.microsoft.com/office/drawing/2014/main" id="{3892A078-17B9-4B7D-B30A-C2AF43055239}"/>
                </a:ext>
              </a:extLst>
            </p:cNvPr>
            <p:cNvCxnSpPr/>
            <p:nvPr/>
          </p:nvCxnSpPr>
          <p:spPr>
            <a:xfrm>
              <a:off x="6183745" y="665018"/>
              <a:ext cx="0" cy="4572000"/>
            </a:xfrm>
            <a:prstGeom prst="line">
              <a:avLst/>
            </a:prstGeom>
          </p:spPr>
          <p:style>
            <a:lnRef idx="1">
              <a:schemeClr val="dk1"/>
            </a:lnRef>
            <a:fillRef idx="0">
              <a:schemeClr val="dk1"/>
            </a:fillRef>
            <a:effectRef idx="0">
              <a:schemeClr val="dk1"/>
            </a:effectRef>
            <a:fontRef idx="minor">
              <a:schemeClr val="tx1"/>
            </a:fontRef>
          </p:style>
        </p:cxnSp>
        <p:cxnSp>
          <p:nvCxnSpPr>
            <p:cNvPr id="156" name="Straight Connector 155">
              <a:extLst>
                <a:ext uri="{FF2B5EF4-FFF2-40B4-BE49-F238E27FC236}">
                  <a16:creationId xmlns:a16="http://schemas.microsoft.com/office/drawing/2014/main" id="{744E1D4E-8B7B-40FA-94FA-B2CB64F2DBCE}"/>
                </a:ext>
              </a:extLst>
            </p:cNvPr>
            <p:cNvCxnSpPr/>
            <p:nvPr/>
          </p:nvCxnSpPr>
          <p:spPr>
            <a:xfrm>
              <a:off x="1533236" y="665018"/>
              <a:ext cx="4650509"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57" name="Straight Connector 156">
              <a:extLst>
                <a:ext uri="{FF2B5EF4-FFF2-40B4-BE49-F238E27FC236}">
                  <a16:creationId xmlns:a16="http://schemas.microsoft.com/office/drawing/2014/main" id="{83F8E3A1-74AE-4032-AF62-E7EC268336B5}"/>
                </a:ext>
              </a:extLst>
            </p:cNvPr>
            <p:cNvCxnSpPr/>
            <p:nvPr/>
          </p:nvCxnSpPr>
          <p:spPr>
            <a:xfrm>
              <a:off x="1533236" y="2493818"/>
              <a:ext cx="4650509" cy="0"/>
            </a:xfrm>
            <a:prstGeom prst="line">
              <a:avLst/>
            </a:prstGeom>
          </p:spPr>
          <p:style>
            <a:lnRef idx="1">
              <a:schemeClr val="dk1"/>
            </a:lnRef>
            <a:fillRef idx="0">
              <a:schemeClr val="dk1"/>
            </a:fillRef>
            <a:effectRef idx="0">
              <a:schemeClr val="dk1"/>
            </a:effectRef>
            <a:fontRef idx="minor">
              <a:schemeClr val="tx1"/>
            </a:fontRef>
          </p:style>
        </p:cxnSp>
        <p:cxnSp>
          <p:nvCxnSpPr>
            <p:cNvPr id="158" name="Straight Connector 157">
              <a:extLst>
                <a:ext uri="{FF2B5EF4-FFF2-40B4-BE49-F238E27FC236}">
                  <a16:creationId xmlns:a16="http://schemas.microsoft.com/office/drawing/2014/main" id="{33C735C8-5E60-413F-946E-1DAFE848D126}"/>
                </a:ext>
              </a:extLst>
            </p:cNvPr>
            <p:cNvCxnSpPr/>
            <p:nvPr/>
          </p:nvCxnSpPr>
          <p:spPr>
            <a:xfrm>
              <a:off x="1533236" y="3408218"/>
              <a:ext cx="4650509" cy="0"/>
            </a:xfrm>
            <a:prstGeom prst="line">
              <a:avLst/>
            </a:prstGeom>
          </p:spPr>
          <p:style>
            <a:lnRef idx="1">
              <a:schemeClr val="dk1"/>
            </a:lnRef>
            <a:fillRef idx="0">
              <a:schemeClr val="dk1"/>
            </a:fillRef>
            <a:effectRef idx="0">
              <a:schemeClr val="dk1"/>
            </a:effectRef>
            <a:fontRef idx="minor">
              <a:schemeClr val="tx1"/>
            </a:fontRef>
          </p:style>
        </p:cxnSp>
        <p:cxnSp>
          <p:nvCxnSpPr>
            <p:cNvPr id="159" name="Straight Connector 158">
              <a:extLst>
                <a:ext uri="{FF2B5EF4-FFF2-40B4-BE49-F238E27FC236}">
                  <a16:creationId xmlns:a16="http://schemas.microsoft.com/office/drawing/2014/main" id="{1547139B-7487-4A8A-AA03-FFCAF30563A9}"/>
                </a:ext>
              </a:extLst>
            </p:cNvPr>
            <p:cNvCxnSpPr/>
            <p:nvPr/>
          </p:nvCxnSpPr>
          <p:spPr>
            <a:xfrm>
              <a:off x="1533236" y="4322618"/>
              <a:ext cx="4650509" cy="0"/>
            </a:xfrm>
            <a:prstGeom prst="line">
              <a:avLst/>
            </a:prstGeom>
          </p:spPr>
          <p:style>
            <a:lnRef idx="1">
              <a:schemeClr val="dk1"/>
            </a:lnRef>
            <a:fillRef idx="0">
              <a:schemeClr val="dk1"/>
            </a:fillRef>
            <a:effectRef idx="0">
              <a:schemeClr val="dk1"/>
            </a:effectRef>
            <a:fontRef idx="minor">
              <a:schemeClr val="tx1"/>
            </a:fontRef>
          </p:style>
        </p:cxnSp>
        <p:cxnSp>
          <p:nvCxnSpPr>
            <p:cNvPr id="160" name="Straight Connector 159">
              <a:extLst>
                <a:ext uri="{FF2B5EF4-FFF2-40B4-BE49-F238E27FC236}">
                  <a16:creationId xmlns:a16="http://schemas.microsoft.com/office/drawing/2014/main" id="{B62366AD-9E6D-486C-9A20-797D2A403E22}"/>
                </a:ext>
              </a:extLst>
            </p:cNvPr>
            <p:cNvCxnSpPr/>
            <p:nvPr/>
          </p:nvCxnSpPr>
          <p:spPr>
            <a:xfrm>
              <a:off x="1533236" y="5237018"/>
              <a:ext cx="4650509" cy="0"/>
            </a:xfrm>
            <a:prstGeom prst="line">
              <a:avLst/>
            </a:prstGeom>
            <a:ln w="12700"/>
          </p:spPr>
          <p:style>
            <a:lnRef idx="1">
              <a:schemeClr val="dk1"/>
            </a:lnRef>
            <a:fillRef idx="0">
              <a:schemeClr val="dk1"/>
            </a:fillRef>
            <a:effectRef idx="0">
              <a:schemeClr val="dk1"/>
            </a:effectRef>
            <a:fontRef idx="minor">
              <a:schemeClr val="tx1"/>
            </a:fontRef>
          </p:style>
        </p:cxnSp>
        <p:sp>
          <p:nvSpPr>
            <p:cNvPr id="161" name="Rectangle 160">
              <a:extLst>
                <a:ext uri="{FF2B5EF4-FFF2-40B4-BE49-F238E27FC236}">
                  <a16:creationId xmlns:a16="http://schemas.microsoft.com/office/drawing/2014/main" id="{4DF63AD3-7F45-4C0D-AD64-07EAE4447E90}"/>
                </a:ext>
              </a:extLst>
            </p:cNvPr>
            <p:cNvSpPr/>
            <p:nvPr/>
          </p:nvSpPr>
          <p:spPr>
            <a:xfrm>
              <a:off x="1717037" y="851162"/>
              <a:ext cx="2494745" cy="2473929"/>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panose="02020603050405020304" pitchFamily="18" charset="0"/>
                <a:cs typeface="Times" panose="02020603050405020304" pitchFamily="18" charset="0"/>
              </a:endParaRPr>
            </a:p>
          </p:txBody>
        </p:sp>
        <p:sp>
          <p:nvSpPr>
            <p:cNvPr id="162" name="Rectangle 161">
              <a:extLst>
                <a:ext uri="{FF2B5EF4-FFF2-40B4-BE49-F238E27FC236}">
                  <a16:creationId xmlns:a16="http://schemas.microsoft.com/office/drawing/2014/main" id="{557516AC-C234-4B68-8438-3A31923A1A97}"/>
                </a:ext>
              </a:extLst>
            </p:cNvPr>
            <p:cNvSpPr/>
            <p:nvPr/>
          </p:nvSpPr>
          <p:spPr>
            <a:xfrm>
              <a:off x="4435303" y="1590205"/>
              <a:ext cx="1663926" cy="2642010"/>
            </a:xfrm>
            <a:prstGeom prst="rect">
              <a:avLst/>
            </a:prstGeom>
            <a:noFill/>
            <a:ln w="38100">
              <a:solidFill>
                <a:schemeClr val="accent6">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panose="02020603050405020304" pitchFamily="18" charset="0"/>
                <a:cs typeface="Times" panose="02020603050405020304" pitchFamily="18" charset="0"/>
              </a:endParaRPr>
            </a:p>
          </p:txBody>
        </p:sp>
        <p:sp>
          <p:nvSpPr>
            <p:cNvPr id="163" name="Rectangle 162">
              <a:extLst>
                <a:ext uri="{FF2B5EF4-FFF2-40B4-BE49-F238E27FC236}">
                  <a16:creationId xmlns:a16="http://schemas.microsoft.com/office/drawing/2014/main" id="{C7970D0C-6834-4611-BF16-C59E6AE18D56}"/>
                </a:ext>
              </a:extLst>
            </p:cNvPr>
            <p:cNvSpPr/>
            <p:nvPr/>
          </p:nvSpPr>
          <p:spPr>
            <a:xfrm>
              <a:off x="2575099" y="983856"/>
              <a:ext cx="2594030" cy="2715308"/>
            </a:xfrm>
            <a:prstGeom prst="rect">
              <a:avLst/>
            </a:prstGeom>
            <a:noFill/>
            <a:ln w="38100">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rgbClr val="00B0F0"/>
                </a:solidFill>
                <a:latin typeface="Times" panose="02020603050405020304" pitchFamily="18" charset="0"/>
                <a:cs typeface="Times" panose="02020603050405020304" pitchFamily="18" charset="0"/>
              </a:endParaRPr>
            </a:p>
          </p:txBody>
        </p:sp>
        <p:sp>
          <p:nvSpPr>
            <p:cNvPr id="164" name="Rectangle 163">
              <a:extLst>
                <a:ext uri="{FF2B5EF4-FFF2-40B4-BE49-F238E27FC236}">
                  <a16:creationId xmlns:a16="http://schemas.microsoft.com/office/drawing/2014/main" id="{46C2856B-A6C6-4180-A69B-9E6BF6D75636}"/>
                </a:ext>
              </a:extLst>
            </p:cNvPr>
            <p:cNvSpPr/>
            <p:nvPr/>
          </p:nvSpPr>
          <p:spPr>
            <a:xfrm>
              <a:off x="1644997" y="3461297"/>
              <a:ext cx="2419927" cy="1579446"/>
            </a:xfrm>
            <a:prstGeom prst="rect">
              <a:avLst/>
            </a:prstGeom>
            <a:noFill/>
            <a:ln w="38100">
              <a:solidFill>
                <a:schemeClr val="accent4">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panose="02020603050405020304" pitchFamily="18" charset="0"/>
                <a:cs typeface="Times" panose="02020603050405020304" pitchFamily="18" charset="0"/>
              </a:endParaRPr>
            </a:p>
          </p:txBody>
        </p:sp>
        <p:cxnSp>
          <p:nvCxnSpPr>
            <p:cNvPr id="165" name="Straight Connector 164">
              <a:extLst>
                <a:ext uri="{FF2B5EF4-FFF2-40B4-BE49-F238E27FC236}">
                  <a16:creationId xmlns:a16="http://schemas.microsoft.com/office/drawing/2014/main" id="{6FE40FFE-7B9D-47FF-9360-68E4DDAB50EF}"/>
                </a:ext>
              </a:extLst>
            </p:cNvPr>
            <p:cNvCxnSpPr/>
            <p:nvPr/>
          </p:nvCxnSpPr>
          <p:spPr>
            <a:xfrm>
              <a:off x="1533236" y="1579418"/>
              <a:ext cx="4650509" cy="0"/>
            </a:xfrm>
            <a:prstGeom prst="line">
              <a:avLst/>
            </a:prstGeom>
          </p:spPr>
          <p:style>
            <a:lnRef idx="1">
              <a:schemeClr val="dk1"/>
            </a:lnRef>
            <a:fillRef idx="0">
              <a:schemeClr val="dk1"/>
            </a:fillRef>
            <a:effectRef idx="0">
              <a:schemeClr val="dk1"/>
            </a:effectRef>
            <a:fontRef idx="minor">
              <a:schemeClr val="tx1"/>
            </a:fontRef>
          </p:style>
        </p:cxnSp>
        <p:grpSp>
          <p:nvGrpSpPr>
            <p:cNvPr id="166" name="Group 165">
              <a:extLst>
                <a:ext uri="{FF2B5EF4-FFF2-40B4-BE49-F238E27FC236}">
                  <a16:creationId xmlns:a16="http://schemas.microsoft.com/office/drawing/2014/main" id="{D958A0C0-BAB5-4425-94E9-E5C25805CA8C}"/>
                </a:ext>
              </a:extLst>
            </p:cNvPr>
            <p:cNvGrpSpPr/>
            <p:nvPr/>
          </p:nvGrpSpPr>
          <p:grpSpPr>
            <a:xfrm>
              <a:off x="1717038" y="983857"/>
              <a:ext cx="4045990" cy="591840"/>
              <a:chOff x="1801554" y="983857"/>
              <a:chExt cx="4045990" cy="591840"/>
            </a:xfrm>
          </p:grpSpPr>
          <p:sp>
            <p:nvSpPr>
              <p:cNvPr id="191" name="TextBox 190">
                <a:extLst>
                  <a:ext uri="{FF2B5EF4-FFF2-40B4-BE49-F238E27FC236}">
                    <a16:creationId xmlns:a16="http://schemas.microsoft.com/office/drawing/2014/main" id="{375E66B8-E8CF-4A72-9FE0-68E0D0413164}"/>
                  </a:ext>
                </a:extLst>
              </p:cNvPr>
              <p:cNvSpPr txBox="1"/>
              <p:nvPr/>
            </p:nvSpPr>
            <p:spPr>
              <a:xfrm>
                <a:off x="1801554" y="983857"/>
                <a:ext cx="296950" cy="591839"/>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sp>
            <p:nvSpPr>
              <p:cNvPr id="192" name="TextBox 191">
                <a:extLst>
                  <a:ext uri="{FF2B5EF4-FFF2-40B4-BE49-F238E27FC236}">
                    <a16:creationId xmlns:a16="http://schemas.microsoft.com/office/drawing/2014/main" id="{47C85AD4-1CB6-4413-BB33-B60CD99A91E0}"/>
                  </a:ext>
                </a:extLst>
              </p:cNvPr>
              <p:cNvSpPr txBox="1"/>
              <p:nvPr/>
            </p:nvSpPr>
            <p:spPr>
              <a:xfrm>
                <a:off x="2738813" y="983857"/>
                <a:ext cx="296950" cy="591839"/>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193" name="TextBox 192">
                <a:extLst>
                  <a:ext uri="{FF2B5EF4-FFF2-40B4-BE49-F238E27FC236}">
                    <a16:creationId xmlns:a16="http://schemas.microsoft.com/office/drawing/2014/main" id="{98D8E67D-2392-4C34-B01C-9014FA81CB4A}"/>
                  </a:ext>
                </a:extLst>
              </p:cNvPr>
              <p:cNvSpPr txBox="1"/>
              <p:nvPr/>
            </p:nvSpPr>
            <p:spPr>
              <a:xfrm>
                <a:off x="3676076"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194" name="TextBox 193">
                <a:extLst>
                  <a:ext uri="{FF2B5EF4-FFF2-40B4-BE49-F238E27FC236}">
                    <a16:creationId xmlns:a16="http://schemas.microsoft.com/office/drawing/2014/main" id="{63BC2616-7511-4A12-BCC3-39DB59980FCB}"/>
                  </a:ext>
                </a:extLst>
              </p:cNvPr>
              <p:cNvSpPr txBox="1"/>
              <p:nvPr/>
            </p:nvSpPr>
            <p:spPr>
              <a:xfrm>
                <a:off x="4613335"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sp>
            <p:nvSpPr>
              <p:cNvPr id="195" name="TextBox 194">
                <a:extLst>
                  <a:ext uri="{FF2B5EF4-FFF2-40B4-BE49-F238E27FC236}">
                    <a16:creationId xmlns:a16="http://schemas.microsoft.com/office/drawing/2014/main" id="{64B67F32-570C-401A-8EDB-026567380858}"/>
                  </a:ext>
                </a:extLst>
              </p:cNvPr>
              <p:cNvSpPr txBox="1"/>
              <p:nvPr/>
            </p:nvSpPr>
            <p:spPr>
              <a:xfrm>
                <a:off x="5550594"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0</a:t>
                </a:r>
              </a:p>
            </p:txBody>
          </p:sp>
        </p:grpSp>
        <p:grpSp>
          <p:nvGrpSpPr>
            <p:cNvPr id="167" name="Group 166">
              <a:extLst>
                <a:ext uri="{FF2B5EF4-FFF2-40B4-BE49-F238E27FC236}">
                  <a16:creationId xmlns:a16="http://schemas.microsoft.com/office/drawing/2014/main" id="{75512D00-BFF7-4D4C-BCAE-0E37EB61E42D}"/>
                </a:ext>
              </a:extLst>
            </p:cNvPr>
            <p:cNvGrpSpPr/>
            <p:nvPr/>
          </p:nvGrpSpPr>
          <p:grpSpPr>
            <a:xfrm>
              <a:off x="1717038" y="1871718"/>
              <a:ext cx="4045990" cy="591840"/>
              <a:chOff x="1801554" y="983857"/>
              <a:chExt cx="4045990" cy="591840"/>
            </a:xfrm>
          </p:grpSpPr>
          <p:sp>
            <p:nvSpPr>
              <p:cNvPr id="186" name="TextBox 185">
                <a:extLst>
                  <a:ext uri="{FF2B5EF4-FFF2-40B4-BE49-F238E27FC236}">
                    <a16:creationId xmlns:a16="http://schemas.microsoft.com/office/drawing/2014/main" id="{F70BF566-468D-435F-93F7-6586947865A9}"/>
                  </a:ext>
                </a:extLst>
              </p:cNvPr>
              <p:cNvSpPr txBox="1"/>
              <p:nvPr/>
            </p:nvSpPr>
            <p:spPr>
              <a:xfrm>
                <a:off x="1801554" y="983857"/>
                <a:ext cx="296950" cy="591839"/>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sp>
            <p:nvSpPr>
              <p:cNvPr id="187" name="TextBox 186">
                <a:extLst>
                  <a:ext uri="{FF2B5EF4-FFF2-40B4-BE49-F238E27FC236}">
                    <a16:creationId xmlns:a16="http://schemas.microsoft.com/office/drawing/2014/main" id="{6656DA82-313C-4B2D-A27A-26C21A3503D1}"/>
                  </a:ext>
                </a:extLst>
              </p:cNvPr>
              <p:cNvSpPr txBox="1"/>
              <p:nvPr/>
            </p:nvSpPr>
            <p:spPr>
              <a:xfrm>
                <a:off x="2738813" y="983857"/>
                <a:ext cx="296950" cy="591839"/>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188" name="TextBox 187">
                <a:extLst>
                  <a:ext uri="{FF2B5EF4-FFF2-40B4-BE49-F238E27FC236}">
                    <a16:creationId xmlns:a16="http://schemas.microsoft.com/office/drawing/2014/main" id="{1B715146-864F-4217-AEB9-5FB2D9DC2DE6}"/>
                  </a:ext>
                </a:extLst>
              </p:cNvPr>
              <p:cNvSpPr txBox="1"/>
              <p:nvPr/>
            </p:nvSpPr>
            <p:spPr>
              <a:xfrm>
                <a:off x="3676076"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189" name="TextBox 188">
                <a:extLst>
                  <a:ext uri="{FF2B5EF4-FFF2-40B4-BE49-F238E27FC236}">
                    <a16:creationId xmlns:a16="http://schemas.microsoft.com/office/drawing/2014/main" id="{085EFB0B-DE9A-47D8-AD87-8BEF56137880}"/>
                  </a:ext>
                </a:extLst>
              </p:cNvPr>
              <p:cNvSpPr txBox="1"/>
              <p:nvPr/>
            </p:nvSpPr>
            <p:spPr>
              <a:xfrm>
                <a:off x="4613335"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190" name="TextBox 189">
                <a:extLst>
                  <a:ext uri="{FF2B5EF4-FFF2-40B4-BE49-F238E27FC236}">
                    <a16:creationId xmlns:a16="http://schemas.microsoft.com/office/drawing/2014/main" id="{C9503EE4-702A-4C05-B19F-58BCF4E345EF}"/>
                  </a:ext>
                </a:extLst>
              </p:cNvPr>
              <p:cNvSpPr txBox="1"/>
              <p:nvPr/>
            </p:nvSpPr>
            <p:spPr>
              <a:xfrm>
                <a:off x="5550594"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grpSp>
        <p:grpSp>
          <p:nvGrpSpPr>
            <p:cNvPr id="168" name="Group 167">
              <a:extLst>
                <a:ext uri="{FF2B5EF4-FFF2-40B4-BE49-F238E27FC236}">
                  <a16:creationId xmlns:a16="http://schemas.microsoft.com/office/drawing/2014/main" id="{66416A89-561C-48D5-88B4-BB20C4EFA264}"/>
                </a:ext>
              </a:extLst>
            </p:cNvPr>
            <p:cNvGrpSpPr/>
            <p:nvPr/>
          </p:nvGrpSpPr>
          <p:grpSpPr>
            <a:xfrm>
              <a:off x="1717038" y="2759579"/>
              <a:ext cx="4045990" cy="591840"/>
              <a:chOff x="1801554" y="983857"/>
              <a:chExt cx="4045990" cy="591840"/>
            </a:xfrm>
          </p:grpSpPr>
          <p:sp>
            <p:nvSpPr>
              <p:cNvPr id="181" name="TextBox 180">
                <a:extLst>
                  <a:ext uri="{FF2B5EF4-FFF2-40B4-BE49-F238E27FC236}">
                    <a16:creationId xmlns:a16="http://schemas.microsoft.com/office/drawing/2014/main" id="{66132696-3678-4CFE-BD85-7A63DDF651DA}"/>
                  </a:ext>
                </a:extLst>
              </p:cNvPr>
              <p:cNvSpPr txBox="1"/>
              <p:nvPr/>
            </p:nvSpPr>
            <p:spPr>
              <a:xfrm>
                <a:off x="1801554" y="983857"/>
                <a:ext cx="296950" cy="591839"/>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sp>
            <p:nvSpPr>
              <p:cNvPr id="182" name="TextBox 181">
                <a:extLst>
                  <a:ext uri="{FF2B5EF4-FFF2-40B4-BE49-F238E27FC236}">
                    <a16:creationId xmlns:a16="http://schemas.microsoft.com/office/drawing/2014/main" id="{777A75C2-C72E-4813-8CB9-4270AA21B098}"/>
                  </a:ext>
                </a:extLst>
              </p:cNvPr>
              <p:cNvSpPr txBox="1"/>
              <p:nvPr/>
            </p:nvSpPr>
            <p:spPr>
              <a:xfrm>
                <a:off x="2738813" y="983857"/>
                <a:ext cx="296950" cy="591839"/>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183" name="TextBox 182">
                <a:extLst>
                  <a:ext uri="{FF2B5EF4-FFF2-40B4-BE49-F238E27FC236}">
                    <a16:creationId xmlns:a16="http://schemas.microsoft.com/office/drawing/2014/main" id="{5B45E6EE-BA3C-4BC9-9B95-CC1BB4B649B8}"/>
                  </a:ext>
                </a:extLst>
              </p:cNvPr>
              <p:cNvSpPr txBox="1"/>
              <p:nvPr/>
            </p:nvSpPr>
            <p:spPr>
              <a:xfrm>
                <a:off x="3676076"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184" name="TextBox 183">
                <a:extLst>
                  <a:ext uri="{FF2B5EF4-FFF2-40B4-BE49-F238E27FC236}">
                    <a16:creationId xmlns:a16="http://schemas.microsoft.com/office/drawing/2014/main" id="{A9E4ED0F-CC01-4ADE-B69B-EE4C04F348F0}"/>
                  </a:ext>
                </a:extLst>
              </p:cNvPr>
              <p:cNvSpPr txBox="1"/>
              <p:nvPr/>
            </p:nvSpPr>
            <p:spPr>
              <a:xfrm>
                <a:off x="4613335"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185" name="TextBox 184">
                <a:extLst>
                  <a:ext uri="{FF2B5EF4-FFF2-40B4-BE49-F238E27FC236}">
                    <a16:creationId xmlns:a16="http://schemas.microsoft.com/office/drawing/2014/main" id="{D4E6ABB8-099D-4BC1-A7DA-F251BAD25134}"/>
                  </a:ext>
                </a:extLst>
              </p:cNvPr>
              <p:cNvSpPr txBox="1"/>
              <p:nvPr/>
            </p:nvSpPr>
            <p:spPr>
              <a:xfrm>
                <a:off x="5550594"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grpSp>
        <p:grpSp>
          <p:nvGrpSpPr>
            <p:cNvPr id="169" name="Group 168">
              <a:extLst>
                <a:ext uri="{FF2B5EF4-FFF2-40B4-BE49-F238E27FC236}">
                  <a16:creationId xmlns:a16="http://schemas.microsoft.com/office/drawing/2014/main" id="{1AA497A0-1AE2-4A31-848C-AB5A6A27C65A}"/>
                </a:ext>
              </a:extLst>
            </p:cNvPr>
            <p:cNvGrpSpPr/>
            <p:nvPr/>
          </p:nvGrpSpPr>
          <p:grpSpPr>
            <a:xfrm>
              <a:off x="1717038" y="3647440"/>
              <a:ext cx="4045990" cy="591840"/>
              <a:chOff x="1801554" y="983857"/>
              <a:chExt cx="4045990" cy="591840"/>
            </a:xfrm>
          </p:grpSpPr>
          <p:sp>
            <p:nvSpPr>
              <p:cNvPr id="176" name="TextBox 175">
                <a:extLst>
                  <a:ext uri="{FF2B5EF4-FFF2-40B4-BE49-F238E27FC236}">
                    <a16:creationId xmlns:a16="http://schemas.microsoft.com/office/drawing/2014/main" id="{D7B71DEE-E681-4755-A27C-4794A2F84640}"/>
                  </a:ext>
                </a:extLst>
              </p:cNvPr>
              <p:cNvSpPr txBox="1"/>
              <p:nvPr/>
            </p:nvSpPr>
            <p:spPr>
              <a:xfrm>
                <a:off x="1801554" y="983857"/>
                <a:ext cx="296950" cy="591839"/>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sp>
            <p:nvSpPr>
              <p:cNvPr id="177" name="TextBox 176">
                <a:extLst>
                  <a:ext uri="{FF2B5EF4-FFF2-40B4-BE49-F238E27FC236}">
                    <a16:creationId xmlns:a16="http://schemas.microsoft.com/office/drawing/2014/main" id="{B2714EEF-7651-4CAB-A251-908B1A0FAE06}"/>
                  </a:ext>
                </a:extLst>
              </p:cNvPr>
              <p:cNvSpPr txBox="1"/>
              <p:nvPr/>
            </p:nvSpPr>
            <p:spPr>
              <a:xfrm>
                <a:off x="2738813" y="983857"/>
                <a:ext cx="296950" cy="591839"/>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178" name="TextBox 177">
                <a:extLst>
                  <a:ext uri="{FF2B5EF4-FFF2-40B4-BE49-F238E27FC236}">
                    <a16:creationId xmlns:a16="http://schemas.microsoft.com/office/drawing/2014/main" id="{FE477263-423B-4C41-A98E-15F893994E82}"/>
                  </a:ext>
                </a:extLst>
              </p:cNvPr>
              <p:cNvSpPr txBox="1"/>
              <p:nvPr/>
            </p:nvSpPr>
            <p:spPr>
              <a:xfrm>
                <a:off x="3676076"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179" name="TextBox 178">
                <a:extLst>
                  <a:ext uri="{FF2B5EF4-FFF2-40B4-BE49-F238E27FC236}">
                    <a16:creationId xmlns:a16="http://schemas.microsoft.com/office/drawing/2014/main" id="{C380C227-22A0-49BF-A26D-F25BAF30BBC4}"/>
                  </a:ext>
                </a:extLst>
              </p:cNvPr>
              <p:cNvSpPr txBox="1"/>
              <p:nvPr/>
            </p:nvSpPr>
            <p:spPr>
              <a:xfrm>
                <a:off x="4613335"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180" name="TextBox 179">
                <a:extLst>
                  <a:ext uri="{FF2B5EF4-FFF2-40B4-BE49-F238E27FC236}">
                    <a16:creationId xmlns:a16="http://schemas.microsoft.com/office/drawing/2014/main" id="{1548AC70-3DDB-40C0-BD7A-56FE7D7ADE17}"/>
                  </a:ext>
                </a:extLst>
              </p:cNvPr>
              <p:cNvSpPr txBox="1"/>
              <p:nvPr/>
            </p:nvSpPr>
            <p:spPr>
              <a:xfrm>
                <a:off x="5550594"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grpSp>
        <p:grpSp>
          <p:nvGrpSpPr>
            <p:cNvPr id="170" name="Group 169">
              <a:extLst>
                <a:ext uri="{FF2B5EF4-FFF2-40B4-BE49-F238E27FC236}">
                  <a16:creationId xmlns:a16="http://schemas.microsoft.com/office/drawing/2014/main" id="{A5DA570B-E6BA-4AEB-A6AF-35E9B689EB6D}"/>
                </a:ext>
              </a:extLst>
            </p:cNvPr>
            <p:cNvGrpSpPr/>
            <p:nvPr/>
          </p:nvGrpSpPr>
          <p:grpSpPr>
            <a:xfrm>
              <a:off x="1717038" y="4535300"/>
              <a:ext cx="4045990" cy="591840"/>
              <a:chOff x="1801554" y="983857"/>
              <a:chExt cx="4045990" cy="591840"/>
            </a:xfrm>
          </p:grpSpPr>
          <p:sp>
            <p:nvSpPr>
              <p:cNvPr id="171" name="TextBox 170">
                <a:extLst>
                  <a:ext uri="{FF2B5EF4-FFF2-40B4-BE49-F238E27FC236}">
                    <a16:creationId xmlns:a16="http://schemas.microsoft.com/office/drawing/2014/main" id="{E72150FD-D2AA-4569-B569-613F1628880F}"/>
                  </a:ext>
                </a:extLst>
              </p:cNvPr>
              <p:cNvSpPr txBox="1"/>
              <p:nvPr/>
            </p:nvSpPr>
            <p:spPr>
              <a:xfrm>
                <a:off x="1801554" y="983857"/>
                <a:ext cx="296950" cy="591839"/>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sp>
            <p:nvSpPr>
              <p:cNvPr id="172" name="TextBox 171">
                <a:extLst>
                  <a:ext uri="{FF2B5EF4-FFF2-40B4-BE49-F238E27FC236}">
                    <a16:creationId xmlns:a16="http://schemas.microsoft.com/office/drawing/2014/main" id="{63482C58-2FB4-4453-B0A0-1F492A8283AD}"/>
                  </a:ext>
                </a:extLst>
              </p:cNvPr>
              <p:cNvSpPr txBox="1"/>
              <p:nvPr/>
            </p:nvSpPr>
            <p:spPr>
              <a:xfrm>
                <a:off x="2738813" y="983857"/>
                <a:ext cx="296950" cy="591839"/>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sp>
            <p:nvSpPr>
              <p:cNvPr id="173" name="TextBox 172">
                <a:extLst>
                  <a:ext uri="{FF2B5EF4-FFF2-40B4-BE49-F238E27FC236}">
                    <a16:creationId xmlns:a16="http://schemas.microsoft.com/office/drawing/2014/main" id="{FE4B5403-28CB-4A87-B241-56332BCC9118}"/>
                  </a:ext>
                </a:extLst>
              </p:cNvPr>
              <p:cNvSpPr txBox="1"/>
              <p:nvPr/>
            </p:nvSpPr>
            <p:spPr>
              <a:xfrm>
                <a:off x="3676076"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sp>
            <p:nvSpPr>
              <p:cNvPr id="174" name="TextBox 173">
                <a:extLst>
                  <a:ext uri="{FF2B5EF4-FFF2-40B4-BE49-F238E27FC236}">
                    <a16:creationId xmlns:a16="http://schemas.microsoft.com/office/drawing/2014/main" id="{ACDC6269-AC86-496F-B0F6-4CFCC06AF3F1}"/>
                  </a:ext>
                </a:extLst>
              </p:cNvPr>
              <p:cNvSpPr txBox="1"/>
              <p:nvPr/>
            </p:nvSpPr>
            <p:spPr>
              <a:xfrm>
                <a:off x="4613335"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0</a:t>
                </a:r>
              </a:p>
            </p:txBody>
          </p:sp>
          <p:sp>
            <p:nvSpPr>
              <p:cNvPr id="175" name="TextBox 174">
                <a:extLst>
                  <a:ext uri="{FF2B5EF4-FFF2-40B4-BE49-F238E27FC236}">
                    <a16:creationId xmlns:a16="http://schemas.microsoft.com/office/drawing/2014/main" id="{5436CD2D-CB7F-429A-9797-F628FE179A4D}"/>
                  </a:ext>
                </a:extLst>
              </p:cNvPr>
              <p:cNvSpPr txBox="1"/>
              <p:nvPr/>
            </p:nvSpPr>
            <p:spPr>
              <a:xfrm>
                <a:off x="5550594"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0</a:t>
                </a:r>
              </a:p>
            </p:txBody>
          </p:sp>
        </p:grpSp>
      </p:grpSp>
      <p:sp>
        <p:nvSpPr>
          <p:cNvPr id="196" name="Arrow: Right 195">
            <a:extLst>
              <a:ext uri="{FF2B5EF4-FFF2-40B4-BE49-F238E27FC236}">
                <a16:creationId xmlns:a16="http://schemas.microsoft.com/office/drawing/2014/main" id="{F75209FA-C754-4EEB-BC92-F9B965A19FB9}"/>
              </a:ext>
            </a:extLst>
          </p:cNvPr>
          <p:cNvSpPr/>
          <p:nvPr/>
        </p:nvSpPr>
        <p:spPr>
          <a:xfrm>
            <a:off x="6772789" y="5334253"/>
            <a:ext cx="417987" cy="3078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nvGrpSpPr>
          <p:cNvPr id="197" name="Group 196">
            <a:extLst>
              <a:ext uri="{FF2B5EF4-FFF2-40B4-BE49-F238E27FC236}">
                <a16:creationId xmlns:a16="http://schemas.microsoft.com/office/drawing/2014/main" id="{AEE0AC33-BE50-4BD5-8023-3EC77930DB9F}"/>
              </a:ext>
            </a:extLst>
          </p:cNvPr>
          <p:cNvGrpSpPr/>
          <p:nvPr/>
        </p:nvGrpSpPr>
        <p:grpSpPr>
          <a:xfrm>
            <a:off x="4562148" y="4488880"/>
            <a:ext cx="2059837" cy="2025063"/>
            <a:chOff x="3027500" y="665018"/>
            <a:chExt cx="4650509" cy="4572000"/>
          </a:xfrm>
        </p:grpSpPr>
        <p:cxnSp>
          <p:nvCxnSpPr>
            <p:cNvPr id="198" name="Straight Connector 197">
              <a:extLst>
                <a:ext uri="{FF2B5EF4-FFF2-40B4-BE49-F238E27FC236}">
                  <a16:creationId xmlns:a16="http://schemas.microsoft.com/office/drawing/2014/main" id="{D55028A4-735B-408B-9CD0-06DC5436A725}"/>
                </a:ext>
              </a:extLst>
            </p:cNvPr>
            <p:cNvCxnSpPr/>
            <p:nvPr/>
          </p:nvCxnSpPr>
          <p:spPr>
            <a:xfrm>
              <a:off x="3027500" y="665018"/>
              <a:ext cx="0" cy="4572000"/>
            </a:xfrm>
            <a:prstGeom prst="line">
              <a:avLst/>
            </a:prstGeom>
          </p:spPr>
          <p:style>
            <a:lnRef idx="1">
              <a:schemeClr val="dk1"/>
            </a:lnRef>
            <a:fillRef idx="0">
              <a:schemeClr val="dk1"/>
            </a:fillRef>
            <a:effectRef idx="0">
              <a:schemeClr val="dk1"/>
            </a:effectRef>
            <a:fontRef idx="minor">
              <a:schemeClr val="tx1"/>
            </a:fontRef>
          </p:style>
        </p:cxnSp>
        <p:cxnSp>
          <p:nvCxnSpPr>
            <p:cNvPr id="199" name="Straight Connector 198">
              <a:extLst>
                <a:ext uri="{FF2B5EF4-FFF2-40B4-BE49-F238E27FC236}">
                  <a16:creationId xmlns:a16="http://schemas.microsoft.com/office/drawing/2014/main" id="{9E4673E1-AF52-46ED-BC49-F457F5868E71}"/>
                </a:ext>
              </a:extLst>
            </p:cNvPr>
            <p:cNvCxnSpPr/>
            <p:nvPr/>
          </p:nvCxnSpPr>
          <p:spPr>
            <a:xfrm>
              <a:off x="3957602" y="665018"/>
              <a:ext cx="0" cy="4572000"/>
            </a:xfrm>
            <a:prstGeom prst="line">
              <a:avLst/>
            </a:prstGeom>
          </p:spPr>
          <p:style>
            <a:lnRef idx="1">
              <a:schemeClr val="dk1"/>
            </a:lnRef>
            <a:fillRef idx="0">
              <a:schemeClr val="dk1"/>
            </a:fillRef>
            <a:effectRef idx="0">
              <a:schemeClr val="dk1"/>
            </a:effectRef>
            <a:fontRef idx="minor">
              <a:schemeClr val="tx1"/>
            </a:fontRef>
          </p:style>
        </p:cxnSp>
        <p:cxnSp>
          <p:nvCxnSpPr>
            <p:cNvPr id="200" name="Straight Connector 199">
              <a:extLst>
                <a:ext uri="{FF2B5EF4-FFF2-40B4-BE49-F238E27FC236}">
                  <a16:creationId xmlns:a16="http://schemas.microsoft.com/office/drawing/2014/main" id="{FAABC7F2-FD78-42FE-9FA3-4431356BA9AE}"/>
                </a:ext>
              </a:extLst>
            </p:cNvPr>
            <p:cNvCxnSpPr/>
            <p:nvPr/>
          </p:nvCxnSpPr>
          <p:spPr>
            <a:xfrm>
              <a:off x="4887704" y="665018"/>
              <a:ext cx="0" cy="4572000"/>
            </a:xfrm>
            <a:prstGeom prst="line">
              <a:avLst/>
            </a:prstGeom>
          </p:spPr>
          <p:style>
            <a:lnRef idx="1">
              <a:schemeClr val="dk1"/>
            </a:lnRef>
            <a:fillRef idx="0">
              <a:schemeClr val="dk1"/>
            </a:fillRef>
            <a:effectRef idx="0">
              <a:schemeClr val="dk1"/>
            </a:effectRef>
            <a:fontRef idx="minor">
              <a:schemeClr val="tx1"/>
            </a:fontRef>
          </p:style>
        </p:cxnSp>
        <p:cxnSp>
          <p:nvCxnSpPr>
            <p:cNvPr id="201" name="Straight Connector 200">
              <a:extLst>
                <a:ext uri="{FF2B5EF4-FFF2-40B4-BE49-F238E27FC236}">
                  <a16:creationId xmlns:a16="http://schemas.microsoft.com/office/drawing/2014/main" id="{5B9C2287-62B9-4D61-A3BF-C33D9FA56994}"/>
                </a:ext>
              </a:extLst>
            </p:cNvPr>
            <p:cNvCxnSpPr/>
            <p:nvPr/>
          </p:nvCxnSpPr>
          <p:spPr>
            <a:xfrm>
              <a:off x="5817806" y="665018"/>
              <a:ext cx="0" cy="4572000"/>
            </a:xfrm>
            <a:prstGeom prst="line">
              <a:avLst/>
            </a:prstGeom>
          </p:spPr>
          <p:style>
            <a:lnRef idx="1">
              <a:schemeClr val="dk1"/>
            </a:lnRef>
            <a:fillRef idx="0">
              <a:schemeClr val="dk1"/>
            </a:fillRef>
            <a:effectRef idx="0">
              <a:schemeClr val="dk1"/>
            </a:effectRef>
            <a:fontRef idx="minor">
              <a:schemeClr val="tx1"/>
            </a:fontRef>
          </p:style>
        </p:cxnSp>
        <p:cxnSp>
          <p:nvCxnSpPr>
            <p:cNvPr id="202" name="Straight Connector 201">
              <a:extLst>
                <a:ext uri="{FF2B5EF4-FFF2-40B4-BE49-F238E27FC236}">
                  <a16:creationId xmlns:a16="http://schemas.microsoft.com/office/drawing/2014/main" id="{7A1B420E-B22C-4152-B571-A5F87C279ECF}"/>
                </a:ext>
              </a:extLst>
            </p:cNvPr>
            <p:cNvCxnSpPr/>
            <p:nvPr/>
          </p:nvCxnSpPr>
          <p:spPr>
            <a:xfrm>
              <a:off x="6747908" y="665018"/>
              <a:ext cx="0" cy="4572000"/>
            </a:xfrm>
            <a:prstGeom prst="line">
              <a:avLst/>
            </a:prstGeom>
          </p:spPr>
          <p:style>
            <a:lnRef idx="1">
              <a:schemeClr val="dk1"/>
            </a:lnRef>
            <a:fillRef idx="0">
              <a:schemeClr val="dk1"/>
            </a:fillRef>
            <a:effectRef idx="0">
              <a:schemeClr val="dk1"/>
            </a:effectRef>
            <a:fontRef idx="minor">
              <a:schemeClr val="tx1"/>
            </a:fontRef>
          </p:style>
        </p:cxnSp>
        <p:cxnSp>
          <p:nvCxnSpPr>
            <p:cNvPr id="203" name="Straight Connector 202">
              <a:extLst>
                <a:ext uri="{FF2B5EF4-FFF2-40B4-BE49-F238E27FC236}">
                  <a16:creationId xmlns:a16="http://schemas.microsoft.com/office/drawing/2014/main" id="{E8EB539D-6260-4F89-9E9B-702A80DD9FBA}"/>
                </a:ext>
              </a:extLst>
            </p:cNvPr>
            <p:cNvCxnSpPr/>
            <p:nvPr/>
          </p:nvCxnSpPr>
          <p:spPr>
            <a:xfrm>
              <a:off x="7678009" y="665018"/>
              <a:ext cx="0" cy="4572000"/>
            </a:xfrm>
            <a:prstGeom prst="line">
              <a:avLst/>
            </a:prstGeom>
          </p:spPr>
          <p:style>
            <a:lnRef idx="1">
              <a:schemeClr val="dk1"/>
            </a:lnRef>
            <a:fillRef idx="0">
              <a:schemeClr val="dk1"/>
            </a:fillRef>
            <a:effectRef idx="0">
              <a:schemeClr val="dk1"/>
            </a:effectRef>
            <a:fontRef idx="minor">
              <a:schemeClr val="tx1"/>
            </a:fontRef>
          </p:style>
        </p:cxnSp>
        <p:cxnSp>
          <p:nvCxnSpPr>
            <p:cNvPr id="204" name="Straight Connector 203">
              <a:extLst>
                <a:ext uri="{FF2B5EF4-FFF2-40B4-BE49-F238E27FC236}">
                  <a16:creationId xmlns:a16="http://schemas.microsoft.com/office/drawing/2014/main" id="{108A62A7-B0F4-4D77-B22C-49D5AC386F9D}"/>
                </a:ext>
              </a:extLst>
            </p:cNvPr>
            <p:cNvCxnSpPr/>
            <p:nvPr/>
          </p:nvCxnSpPr>
          <p:spPr>
            <a:xfrm>
              <a:off x="3027500" y="665018"/>
              <a:ext cx="4650509" cy="0"/>
            </a:xfrm>
            <a:prstGeom prst="line">
              <a:avLst/>
            </a:prstGeom>
          </p:spPr>
          <p:style>
            <a:lnRef idx="1">
              <a:schemeClr val="dk1"/>
            </a:lnRef>
            <a:fillRef idx="0">
              <a:schemeClr val="dk1"/>
            </a:fillRef>
            <a:effectRef idx="0">
              <a:schemeClr val="dk1"/>
            </a:effectRef>
            <a:fontRef idx="minor">
              <a:schemeClr val="tx1"/>
            </a:fontRef>
          </p:style>
        </p:cxnSp>
        <p:cxnSp>
          <p:nvCxnSpPr>
            <p:cNvPr id="205" name="Straight Connector 204">
              <a:extLst>
                <a:ext uri="{FF2B5EF4-FFF2-40B4-BE49-F238E27FC236}">
                  <a16:creationId xmlns:a16="http://schemas.microsoft.com/office/drawing/2014/main" id="{FDE46865-C4BD-4FBE-A1BC-AB6113E4653F}"/>
                </a:ext>
              </a:extLst>
            </p:cNvPr>
            <p:cNvCxnSpPr/>
            <p:nvPr/>
          </p:nvCxnSpPr>
          <p:spPr>
            <a:xfrm>
              <a:off x="3027500" y="2493818"/>
              <a:ext cx="4650509" cy="0"/>
            </a:xfrm>
            <a:prstGeom prst="line">
              <a:avLst/>
            </a:prstGeom>
          </p:spPr>
          <p:style>
            <a:lnRef idx="1">
              <a:schemeClr val="dk1"/>
            </a:lnRef>
            <a:fillRef idx="0">
              <a:schemeClr val="dk1"/>
            </a:fillRef>
            <a:effectRef idx="0">
              <a:schemeClr val="dk1"/>
            </a:effectRef>
            <a:fontRef idx="minor">
              <a:schemeClr val="tx1"/>
            </a:fontRef>
          </p:style>
        </p:cxnSp>
        <p:cxnSp>
          <p:nvCxnSpPr>
            <p:cNvPr id="206" name="Straight Connector 205">
              <a:extLst>
                <a:ext uri="{FF2B5EF4-FFF2-40B4-BE49-F238E27FC236}">
                  <a16:creationId xmlns:a16="http://schemas.microsoft.com/office/drawing/2014/main" id="{554E4AA8-B766-469A-B8DE-6F13D361C068}"/>
                </a:ext>
              </a:extLst>
            </p:cNvPr>
            <p:cNvCxnSpPr/>
            <p:nvPr/>
          </p:nvCxnSpPr>
          <p:spPr>
            <a:xfrm>
              <a:off x="3027500" y="3408218"/>
              <a:ext cx="4650509" cy="0"/>
            </a:xfrm>
            <a:prstGeom prst="line">
              <a:avLst/>
            </a:prstGeom>
          </p:spPr>
          <p:style>
            <a:lnRef idx="1">
              <a:schemeClr val="dk1"/>
            </a:lnRef>
            <a:fillRef idx="0">
              <a:schemeClr val="dk1"/>
            </a:fillRef>
            <a:effectRef idx="0">
              <a:schemeClr val="dk1"/>
            </a:effectRef>
            <a:fontRef idx="minor">
              <a:schemeClr val="tx1"/>
            </a:fontRef>
          </p:style>
        </p:cxnSp>
        <p:cxnSp>
          <p:nvCxnSpPr>
            <p:cNvPr id="207" name="Straight Connector 206">
              <a:extLst>
                <a:ext uri="{FF2B5EF4-FFF2-40B4-BE49-F238E27FC236}">
                  <a16:creationId xmlns:a16="http://schemas.microsoft.com/office/drawing/2014/main" id="{8FBBD896-B33D-499D-B9D9-2CB252F93B3D}"/>
                </a:ext>
              </a:extLst>
            </p:cNvPr>
            <p:cNvCxnSpPr/>
            <p:nvPr/>
          </p:nvCxnSpPr>
          <p:spPr>
            <a:xfrm>
              <a:off x="3027500" y="4322618"/>
              <a:ext cx="4650509" cy="0"/>
            </a:xfrm>
            <a:prstGeom prst="line">
              <a:avLst/>
            </a:prstGeom>
          </p:spPr>
          <p:style>
            <a:lnRef idx="1">
              <a:schemeClr val="dk1"/>
            </a:lnRef>
            <a:fillRef idx="0">
              <a:schemeClr val="dk1"/>
            </a:fillRef>
            <a:effectRef idx="0">
              <a:schemeClr val="dk1"/>
            </a:effectRef>
            <a:fontRef idx="minor">
              <a:schemeClr val="tx1"/>
            </a:fontRef>
          </p:style>
        </p:cxnSp>
        <p:cxnSp>
          <p:nvCxnSpPr>
            <p:cNvPr id="208" name="Straight Connector 207">
              <a:extLst>
                <a:ext uri="{FF2B5EF4-FFF2-40B4-BE49-F238E27FC236}">
                  <a16:creationId xmlns:a16="http://schemas.microsoft.com/office/drawing/2014/main" id="{C6129ADB-4FEE-43C5-9F1B-77292EBCD058}"/>
                </a:ext>
              </a:extLst>
            </p:cNvPr>
            <p:cNvCxnSpPr/>
            <p:nvPr/>
          </p:nvCxnSpPr>
          <p:spPr>
            <a:xfrm>
              <a:off x="3027500" y="5237018"/>
              <a:ext cx="4650509" cy="0"/>
            </a:xfrm>
            <a:prstGeom prst="line">
              <a:avLst/>
            </a:prstGeom>
          </p:spPr>
          <p:style>
            <a:lnRef idx="1">
              <a:schemeClr val="dk1"/>
            </a:lnRef>
            <a:fillRef idx="0">
              <a:schemeClr val="dk1"/>
            </a:fillRef>
            <a:effectRef idx="0">
              <a:schemeClr val="dk1"/>
            </a:effectRef>
            <a:fontRef idx="minor">
              <a:schemeClr val="tx1"/>
            </a:fontRef>
          </p:style>
        </p:cxnSp>
        <p:sp>
          <p:nvSpPr>
            <p:cNvPr id="209" name="Rectangle 208">
              <a:extLst>
                <a:ext uri="{FF2B5EF4-FFF2-40B4-BE49-F238E27FC236}">
                  <a16:creationId xmlns:a16="http://schemas.microsoft.com/office/drawing/2014/main" id="{3D8037DB-40C8-4C97-937A-1A067AC4601F}"/>
                </a:ext>
              </a:extLst>
            </p:cNvPr>
            <p:cNvSpPr/>
            <p:nvPr/>
          </p:nvSpPr>
          <p:spPr>
            <a:xfrm>
              <a:off x="3139261" y="854590"/>
              <a:ext cx="2566785" cy="2470501"/>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panose="02020603050405020304" pitchFamily="18" charset="0"/>
                <a:cs typeface="Times" panose="02020603050405020304" pitchFamily="18" charset="0"/>
              </a:endParaRPr>
            </a:p>
          </p:txBody>
        </p:sp>
        <p:sp>
          <p:nvSpPr>
            <p:cNvPr id="210" name="Rectangle 209">
              <a:extLst>
                <a:ext uri="{FF2B5EF4-FFF2-40B4-BE49-F238E27FC236}">
                  <a16:creationId xmlns:a16="http://schemas.microsoft.com/office/drawing/2014/main" id="{878C4EBB-8CDB-4805-BAE8-2FAC80233F3C}"/>
                </a:ext>
              </a:extLst>
            </p:cNvPr>
            <p:cNvSpPr/>
            <p:nvPr/>
          </p:nvSpPr>
          <p:spPr>
            <a:xfrm>
              <a:off x="5964662" y="1662545"/>
              <a:ext cx="1595865" cy="2569671"/>
            </a:xfrm>
            <a:prstGeom prst="rect">
              <a:avLst/>
            </a:prstGeom>
            <a:noFill/>
            <a:ln w="38100">
              <a:solidFill>
                <a:schemeClr val="accent6">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panose="02020603050405020304" pitchFamily="18" charset="0"/>
                <a:cs typeface="Times" panose="02020603050405020304" pitchFamily="18" charset="0"/>
              </a:endParaRPr>
            </a:p>
          </p:txBody>
        </p:sp>
        <p:sp>
          <p:nvSpPr>
            <p:cNvPr id="211" name="Rectangle 210">
              <a:extLst>
                <a:ext uri="{FF2B5EF4-FFF2-40B4-BE49-F238E27FC236}">
                  <a16:creationId xmlns:a16="http://schemas.microsoft.com/office/drawing/2014/main" id="{3F44FDB6-A85E-4144-B0BF-CAEF7755F0EC}"/>
                </a:ext>
              </a:extLst>
            </p:cNvPr>
            <p:cNvSpPr/>
            <p:nvPr/>
          </p:nvSpPr>
          <p:spPr>
            <a:xfrm>
              <a:off x="4031031" y="983856"/>
              <a:ext cx="2599395" cy="2715308"/>
            </a:xfrm>
            <a:prstGeom prst="rect">
              <a:avLst/>
            </a:prstGeom>
            <a:noFill/>
            <a:ln w="38100">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rgbClr val="00B0F0"/>
                </a:solidFill>
                <a:latin typeface="Times" panose="02020603050405020304" pitchFamily="18" charset="0"/>
                <a:cs typeface="Times" panose="02020603050405020304" pitchFamily="18" charset="0"/>
              </a:endParaRPr>
            </a:p>
          </p:txBody>
        </p:sp>
        <p:sp>
          <p:nvSpPr>
            <p:cNvPr id="212" name="Rectangle 211">
              <a:extLst>
                <a:ext uri="{FF2B5EF4-FFF2-40B4-BE49-F238E27FC236}">
                  <a16:creationId xmlns:a16="http://schemas.microsoft.com/office/drawing/2014/main" id="{5E3E979B-6103-4C68-976E-A111F409EE19}"/>
                </a:ext>
              </a:extLst>
            </p:cNvPr>
            <p:cNvSpPr/>
            <p:nvPr/>
          </p:nvSpPr>
          <p:spPr>
            <a:xfrm>
              <a:off x="3139261" y="2630052"/>
              <a:ext cx="2419927" cy="2410691"/>
            </a:xfrm>
            <a:prstGeom prst="rect">
              <a:avLst/>
            </a:prstGeom>
            <a:noFill/>
            <a:ln w="38100">
              <a:solidFill>
                <a:schemeClr val="accent4">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panose="02020603050405020304" pitchFamily="18" charset="0"/>
                <a:cs typeface="Times" panose="02020603050405020304" pitchFamily="18" charset="0"/>
              </a:endParaRPr>
            </a:p>
          </p:txBody>
        </p:sp>
        <p:cxnSp>
          <p:nvCxnSpPr>
            <p:cNvPr id="213" name="Straight Connector 212">
              <a:extLst>
                <a:ext uri="{FF2B5EF4-FFF2-40B4-BE49-F238E27FC236}">
                  <a16:creationId xmlns:a16="http://schemas.microsoft.com/office/drawing/2014/main" id="{55F753F5-D79E-429D-9842-E96492DE1278}"/>
                </a:ext>
              </a:extLst>
            </p:cNvPr>
            <p:cNvCxnSpPr/>
            <p:nvPr/>
          </p:nvCxnSpPr>
          <p:spPr>
            <a:xfrm>
              <a:off x="3027500" y="1579418"/>
              <a:ext cx="4650509" cy="0"/>
            </a:xfrm>
            <a:prstGeom prst="line">
              <a:avLst/>
            </a:prstGeom>
          </p:spPr>
          <p:style>
            <a:lnRef idx="1">
              <a:schemeClr val="dk1"/>
            </a:lnRef>
            <a:fillRef idx="0">
              <a:schemeClr val="dk1"/>
            </a:fillRef>
            <a:effectRef idx="0">
              <a:schemeClr val="dk1"/>
            </a:effectRef>
            <a:fontRef idx="minor">
              <a:schemeClr val="tx1"/>
            </a:fontRef>
          </p:style>
        </p:cxnSp>
        <p:grpSp>
          <p:nvGrpSpPr>
            <p:cNvPr id="214" name="Group 213">
              <a:extLst>
                <a:ext uri="{FF2B5EF4-FFF2-40B4-BE49-F238E27FC236}">
                  <a16:creationId xmlns:a16="http://schemas.microsoft.com/office/drawing/2014/main" id="{17E8BFB4-887F-4F74-9C52-66C41F59169E}"/>
                </a:ext>
              </a:extLst>
            </p:cNvPr>
            <p:cNvGrpSpPr/>
            <p:nvPr/>
          </p:nvGrpSpPr>
          <p:grpSpPr>
            <a:xfrm>
              <a:off x="3211302" y="983857"/>
              <a:ext cx="4045990" cy="593491"/>
              <a:chOff x="1801554" y="983857"/>
              <a:chExt cx="4045990" cy="593491"/>
            </a:xfrm>
          </p:grpSpPr>
          <p:sp>
            <p:nvSpPr>
              <p:cNvPr id="239" name="TextBox 238">
                <a:extLst>
                  <a:ext uri="{FF2B5EF4-FFF2-40B4-BE49-F238E27FC236}">
                    <a16:creationId xmlns:a16="http://schemas.microsoft.com/office/drawing/2014/main" id="{486A0CE4-974D-48B7-BC8F-84E09C16B1F4}"/>
                  </a:ext>
                </a:extLst>
              </p:cNvPr>
              <p:cNvSpPr txBox="1"/>
              <p:nvPr/>
            </p:nvSpPr>
            <p:spPr>
              <a:xfrm>
                <a:off x="1801554" y="983857"/>
                <a:ext cx="296948" cy="593491"/>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sp>
            <p:nvSpPr>
              <p:cNvPr id="240" name="TextBox 239">
                <a:extLst>
                  <a:ext uri="{FF2B5EF4-FFF2-40B4-BE49-F238E27FC236}">
                    <a16:creationId xmlns:a16="http://schemas.microsoft.com/office/drawing/2014/main" id="{83E60743-273B-46B1-BBB4-23B5DAEBD80D}"/>
                  </a:ext>
                </a:extLst>
              </p:cNvPr>
              <p:cNvSpPr txBox="1"/>
              <p:nvPr/>
            </p:nvSpPr>
            <p:spPr>
              <a:xfrm>
                <a:off x="2738815" y="983857"/>
                <a:ext cx="296948" cy="593491"/>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241" name="TextBox 240">
                <a:extLst>
                  <a:ext uri="{FF2B5EF4-FFF2-40B4-BE49-F238E27FC236}">
                    <a16:creationId xmlns:a16="http://schemas.microsoft.com/office/drawing/2014/main" id="{DF490DF5-56FA-4CA6-BE14-D6F9566B76FF}"/>
                  </a:ext>
                </a:extLst>
              </p:cNvPr>
              <p:cNvSpPr txBox="1"/>
              <p:nvPr/>
            </p:nvSpPr>
            <p:spPr>
              <a:xfrm>
                <a:off x="3676073" y="983857"/>
                <a:ext cx="296948" cy="593491"/>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242" name="TextBox 241">
                <a:extLst>
                  <a:ext uri="{FF2B5EF4-FFF2-40B4-BE49-F238E27FC236}">
                    <a16:creationId xmlns:a16="http://schemas.microsoft.com/office/drawing/2014/main" id="{6F463B26-CC9D-4AD2-AE09-B45285E6F0D1}"/>
                  </a:ext>
                </a:extLst>
              </p:cNvPr>
              <p:cNvSpPr txBox="1"/>
              <p:nvPr/>
            </p:nvSpPr>
            <p:spPr>
              <a:xfrm>
                <a:off x="4613334" y="983857"/>
                <a:ext cx="296948" cy="593491"/>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sp>
            <p:nvSpPr>
              <p:cNvPr id="243" name="TextBox 242">
                <a:extLst>
                  <a:ext uri="{FF2B5EF4-FFF2-40B4-BE49-F238E27FC236}">
                    <a16:creationId xmlns:a16="http://schemas.microsoft.com/office/drawing/2014/main" id="{9CB48BDE-FFA4-4654-A28C-01CCE9DF990C}"/>
                  </a:ext>
                </a:extLst>
              </p:cNvPr>
              <p:cNvSpPr txBox="1"/>
              <p:nvPr/>
            </p:nvSpPr>
            <p:spPr>
              <a:xfrm>
                <a:off x="5550596" y="983857"/>
                <a:ext cx="296948" cy="593491"/>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0</a:t>
                </a:r>
              </a:p>
            </p:txBody>
          </p:sp>
        </p:grpSp>
        <p:grpSp>
          <p:nvGrpSpPr>
            <p:cNvPr id="215" name="Group 214">
              <a:extLst>
                <a:ext uri="{FF2B5EF4-FFF2-40B4-BE49-F238E27FC236}">
                  <a16:creationId xmlns:a16="http://schemas.microsoft.com/office/drawing/2014/main" id="{C1C622D9-EA36-4788-AFCE-F5BCF06E78E8}"/>
                </a:ext>
              </a:extLst>
            </p:cNvPr>
            <p:cNvGrpSpPr/>
            <p:nvPr/>
          </p:nvGrpSpPr>
          <p:grpSpPr>
            <a:xfrm>
              <a:off x="3211302" y="1871718"/>
              <a:ext cx="4045990" cy="764357"/>
              <a:chOff x="1801554" y="983857"/>
              <a:chExt cx="4045990" cy="764357"/>
            </a:xfrm>
          </p:grpSpPr>
          <p:sp>
            <p:nvSpPr>
              <p:cNvPr id="234" name="TextBox 233">
                <a:extLst>
                  <a:ext uri="{FF2B5EF4-FFF2-40B4-BE49-F238E27FC236}">
                    <a16:creationId xmlns:a16="http://schemas.microsoft.com/office/drawing/2014/main" id="{842E8C47-8D60-4B26-AB28-A84890709D85}"/>
                  </a:ext>
                </a:extLst>
              </p:cNvPr>
              <p:cNvSpPr txBox="1"/>
              <p:nvPr/>
            </p:nvSpPr>
            <p:spPr>
              <a:xfrm>
                <a:off x="1801554" y="983857"/>
                <a:ext cx="296948" cy="593491"/>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sp>
            <p:nvSpPr>
              <p:cNvPr id="235" name="TextBox 234">
                <a:extLst>
                  <a:ext uri="{FF2B5EF4-FFF2-40B4-BE49-F238E27FC236}">
                    <a16:creationId xmlns:a16="http://schemas.microsoft.com/office/drawing/2014/main" id="{BF50117B-3921-48EB-9E90-1F3F45546099}"/>
                  </a:ext>
                </a:extLst>
              </p:cNvPr>
              <p:cNvSpPr txBox="1"/>
              <p:nvPr/>
            </p:nvSpPr>
            <p:spPr>
              <a:xfrm>
                <a:off x="2738815" y="983857"/>
                <a:ext cx="296948" cy="593491"/>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236" name="TextBox 235">
                <a:extLst>
                  <a:ext uri="{FF2B5EF4-FFF2-40B4-BE49-F238E27FC236}">
                    <a16:creationId xmlns:a16="http://schemas.microsoft.com/office/drawing/2014/main" id="{111692BA-4675-4572-989F-41D56661A198}"/>
                  </a:ext>
                </a:extLst>
              </p:cNvPr>
              <p:cNvSpPr txBox="1"/>
              <p:nvPr/>
            </p:nvSpPr>
            <p:spPr>
              <a:xfrm>
                <a:off x="3676072" y="983857"/>
                <a:ext cx="296947" cy="764357"/>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237" name="TextBox 236">
                <a:extLst>
                  <a:ext uri="{FF2B5EF4-FFF2-40B4-BE49-F238E27FC236}">
                    <a16:creationId xmlns:a16="http://schemas.microsoft.com/office/drawing/2014/main" id="{2ABEED37-96A6-4778-9C8D-345DE511DFF8}"/>
                  </a:ext>
                </a:extLst>
              </p:cNvPr>
              <p:cNvSpPr txBox="1"/>
              <p:nvPr/>
            </p:nvSpPr>
            <p:spPr>
              <a:xfrm>
                <a:off x="4613334" y="983857"/>
                <a:ext cx="296948" cy="593491"/>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238" name="TextBox 237">
                <a:extLst>
                  <a:ext uri="{FF2B5EF4-FFF2-40B4-BE49-F238E27FC236}">
                    <a16:creationId xmlns:a16="http://schemas.microsoft.com/office/drawing/2014/main" id="{D8DF2D8C-3F63-4266-8E2C-DA9B906D57B5}"/>
                  </a:ext>
                </a:extLst>
              </p:cNvPr>
              <p:cNvSpPr txBox="1"/>
              <p:nvPr/>
            </p:nvSpPr>
            <p:spPr>
              <a:xfrm>
                <a:off x="5550596" y="983857"/>
                <a:ext cx="296948" cy="593491"/>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grpSp>
        <p:grpSp>
          <p:nvGrpSpPr>
            <p:cNvPr id="216" name="Group 215">
              <a:extLst>
                <a:ext uri="{FF2B5EF4-FFF2-40B4-BE49-F238E27FC236}">
                  <a16:creationId xmlns:a16="http://schemas.microsoft.com/office/drawing/2014/main" id="{45ADD3B3-B6F5-4D1D-829E-208EF459A7CC}"/>
                </a:ext>
              </a:extLst>
            </p:cNvPr>
            <p:cNvGrpSpPr/>
            <p:nvPr/>
          </p:nvGrpSpPr>
          <p:grpSpPr>
            <a:xfrm>
              <a:off x="3211302" y="2759579"/>
              <a:ext cx="4045990" cy="764357"/>
              <a:chOff x="1801554" y="983857"/>
              <a:chExt cx="4045990" cy="764357"/>
            </a:xfrm>
          </p:grpSpPr>
          <p:sp>
            <p:nvSpPr>
              <p:cNvPr id="229" name="TextBox 228">
                <a:extLst>
                  <a:ext uri="{FF2B5EF4-FFF2-40B4-BE49-F238E27FC236}">
                    <a16:creationId xmlns:a16="http://schemas.microsoft.com/office/drawing/2014/main" id="{B191AC8C-DA9C-41A9-A386-8D9CF8275C5B}"/>
                  </a:ext>
                </a:extLst>
              </p:cNvPr>
              <p:cNvSpPr txBox="1"/>
              <p:nvPr/>
            </p:nvSpPr>
            <p:spPr>
              <a:xfrm>
                <a:off x="1801554" y="983857"/>
                <a:ext cx="296948" cy="593491"/>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230" name="TextBox 229">
                <a:extLst>
                  <a:ext uri="{FF2B5EF4-FFF2-40B4-BE49-F238E27FC236}">
                    <a16:creationId xmlns:a16="http://schemas.microsoft.com/office/drawing/2014/main" id="{65E965DE-72AA-43FC-8B5C-AC734351CDE8}"/>
                  </a:ext>
                </a:extLst>
              </p:cNvPr>
              <p:cNvSpPr txBox="1"/>
              <p:nvPr/>
            </p:nvSpPr>
            <p:spPr>
              <a:xfrm>
                <a:off x="2738815" y="983857"/>
                <a:ext cx="296948" cy="593491"/>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3</a:t>
                </a:r>
              </a:p>
            </p:txBody>
          </p:sp>
          <p:sp>
            <p:nvSpPr>
              <p:cNvPr id="231" name="TextBox 230">
                <a:extLst>
                  <a:ext uri="{FF2B5EF4-FFF2-40B4-BE49-F238E27FC236}">
                    <a16:creationId xmlns:a16="http://schemas.microsoft.com/office/drawing/2014/main" id="{EAA202A4-905F-4614-A3D6-D2128DECE3AE}"/>
                  </a:ext>
                </a:extLst>
              </p:cNvPr>
              <p:cNvSpPr txBox="1"/>
              <p:nvPr/>
            </p:nvSpPr>
            <p:spPr>
              <a:xfrm>
                <a:off x="3676072" y="983857"/>
                <a:ext cx="296947" cy="764357"/>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3</a:t>
                </a:r>
              </a:p>
            </p:txBody>
          </p:sp>
          <p:sp>
            <p:nvSpPr>
              <p:cNvPr id="232" name="TextBox 231">
                <a:extLst>
                  <a:ext uri="{FF2B5EF4-FFF2-40B4-BE49-F238E27FC236}">
                    <a16:creationId xmlns:a16="http://schemas.microsoft.com/office/drawing/2014/main" id="{6AC64E8C-5224-4933-A76D-FF813BDE6D0F}"/>
                  </a:ext>
                </a:extLst>
              </p:cNvPr>
              <p:cNvSpPr txBox="1"/>
              <p:nvPr/>
            </p:nvSpPr>
            <p:spPr>
              <a:xfrm>
                <a:off x="4613334" y="983857"/>
                <a:ext cx="296948" cy="593491"/>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233" name="TextBox 232">
                <a:extLst>
                  <a:ext uri="{FF2B5EF4-FFF2-40B4-BE49-F238E27FC236}">
                    <a16:creationId xmlns:a16="http://schemas.microsoft.com/office/drawing/2014/main" id="{63017DD2-0171-4470-8D21-CA396871F9B9}"/>
                  </a:ext>
                </a:extLst>
              </p:cNvPr>
              <p:cNvSpPr txBox="1"/>
              <p:nvPr/>
            </p:nvSpPr>
            <p:spPr>
              <a:xfrm>
                <a:off x="5550596" y="983857"/>
                <a:ext cx="296948" cy="593491"/>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grpSp>
        <p:grpSp>
          <p:nvGrpSpPr>
            <p:cNvPr id="217" name="Group 216">
              <a:extLst>
                <a:ext uri="{FF2B5EF4-FFF2-40B4-BE49-F238E27FC236}">
                  <a16:creationId xmlns:a16="http://schemas.microsoft.com/office/drawing/2014/main" id="{2078E2DE-FE21-431E-806E-67ADA1E6EF6C}"/>
                </a:ext>
              </a:extLst>
            </p:cNvPr>
            <p:cNvGrpSpPr/>
            <p:nvPr/>
          </p:nvGrpSpPr>
          <p:grpSpPr>
            <a:xfrm>
              <a:off x="3211302" y="3647440"/>
              <a:ext cx="4045990" cy="764357"/>
              <a:chOff x="1801554" y="983857"/>
              <a:chExt cx="4045990" cy="764357"/>
            </a:xfrm>
          </p:grpSpPr>
          <p:sp>
            <p:nvSpPr>
              <p:cNvPr id="224" name="TextBox 223">
                <a:extLst>
                  <a:ext uri="{FF2B5EF4-FFF2-40B4-BE49-F238E27FC236}">
                    <a16:creationId xmlns:a16="http://schemas.microsoft.com/office/drawing/2014/main" id="{8E30E1C5-515D-405E-8CD1-0A2FC6E6C21B}"/>
                  </a:ext>
                </a:extLst>
              </p:cNvPr>
              <p:cNvSpPr txBox="1"/>
              <p:nvPr/>
            </p:nvSpPr>
            <p:spPr>
              <a:xfrm>
                <a:off x="1801554" y="983857"/>
                <a:ext cx="296948" cy="593491"/>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sp>
            <p:nvSpPr>
              <p:cNvPr id="225" name="TextBox 224">
                <a:extLst>
                  <a:ext uri="{FF2B5EF4-FFF2-40B4-BE49-F238E27FC236}">
                    <a16:creationId xmlns:a16="http://schemas.microsoft.com/office/drawing/2014/main" id="{8BABED84-DDA2-406C-9B04-37993EDA9736}"/>
                  </a:ext>
                </a:extLst>
              </p:cNvPr>
              <p:cNvSpPr txBox="1"/>
              <p:nvPr/>
            </p:nvSpPr>
            <p:spPr>
              <a:xfrm>
                <a:off x="2738815" y="983857"/>
                <a:ext cx="296948" cy="593491"/>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226" name="TextBox 225">
                <a:extLst>
                  <a:ext uri="{FF2B5EF4-FFF2-40B4-BE49-F238E27FC236}">
                    <a16:creationId xmlns:a16="http://schemas.microsoft.com/office/drawing/2014/main" id="{AE14E101-90F4-47C1-8DEE-C4D2099552E2}"/>
                  </a:ext>
                </a:extLst>
              </p:cNvPr>
              <p:cNvSpPr txBox="1"/>
              <p:nvPr/>
            </p:nvSpPr>
            <p:spPr>
              <a:xfrm>
                <a:off x="3676072" y="983857"/>
                <a:ext cx="296947" cy="764357"/>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227" name="TextBox 226">
                <a:extLst>
                  <a:ext uri="{FF2B5EF4-FFF2-40B4-BE49-F238E27FC236}">
                    <a16:creationId xmlns:a16="http://schemas.microsoft.com/office/drawing/2014/main" id="{71496F5F-6B67-408A-919C-4238175E9D2D}"/>
                  </a:ext>
                </a:extLst>
              </p:cNvPr>
              <p:cNvSpPr txBox="1"/>
              <p:nvPr/>
            </p:nvSpPr>
            <p:spPr>
              <a:xfrm>
                <a:off x="4613334" y="983857"/>
                <a:ext cx="296948" cy="593491"/>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228" name="TextBox 227">
                <a:extLst>
                  <a:ext uri="{FF2B5EF4-FFF2-40B4-BE49-F238E27FC236}">
                    <a16:creationId xmlns:a16="http://schemas.microsoft.com/office/drawing/2014/main" id="{20C8F561-D433-4EB4-A082-4DC969FCD03C}"/>
                  </a:ext>
                </a:extLst>
              </p:cNvPr>
              <p:cNvSpPr txBox="1"/>
              <p:nvPr/>
            </p:nvSpPr>
            <p:spPr>
              <a:xfrm>
                <a:off x="5550596" y="983857"/>
                <a:ext cx="296948" cy="593491"/>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grpSp>
        <p:grpSp>
          <p:nvGrpSpPr>
            <p:cNvPr id="218" name="Group 217">
              <a:extLst>
                <a:ext uri="{FF2B5EF4-FFF2-40B4-BE49-F238E27FC236}">
                  <a16:creationId xmlns:a16="http://schemas.microsoft.com/office/drawing/2014/main" id="{863BB026-BFCC-4F2E-853E-6C2470F50F84}"/>
                </a:ext>
              </a:extLst>
            </p:cNvPr>
            <p:cNvGrpSpPr/>
            <p:nvPr/>
          </p:nvGrpSpPr>
          <p:grpSpPr>
            <a:xfrm>
              <a:off x="3211302" y="4535300"/>
              <a:ext cx="4045990" cy="593491"/>
              <a:chOff x="1801554" y="983857"/>
              <a:chExt cx="4045990" cy="593491"/>
            </a:xfrm>
          </p:grpSpPr>
          <p:sp>
            <p:nvSpPr>
              <p:cNvPr id="219" name="TextBox 218">
                <a:extLst>
                  <a:ext uri="{FF2B5EF4-FFF2-40B4-BE49-F238E27FC236}">
                    <a16:creationId xmlns:a16="http://schemas.microsoft.com/office/drawing/2014/main" id="{35BCDABB-668A-4B20-94C2-345199E4E4DB}"/>
                  </a:ext>
                </a:extLst>
              </p:cNvPr>
              <p:cNvSpPr txBox="1"/>
              <p:nvPr/>
            </p:nvSpPr>
            <p:spPr>
              <a:xfrm>
                <a:off x="1801554" y="983857"/>
                <a:ext cx="296948" cy="593491"/>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sp>
            <p:nvSpPr>
              <p:cNvPr id="220" name="TextBox 219">
                <a:extLst>
                  <a:ext uri="{FF2B5EF4-FFF2-40B4-BE49-F238E27FC236}">
                    <a16:creationId xmlns:a16="http://schemas.microsoft.com/office/drawing/2014/main" id="{2121DA05-B427-4A99-B45B-7619EDA2DC50}"/>
                  </a:ext>
                </a:extLst>
              </p:cNvPr>
              <p:cNvSpPr txBox="1"/>
              <p:nvPr/>
            </p:nvSpPr>
            <p:spPr>
              <a:xfrm>
                <a:off x="2738815" y="983857"/>
                <a:ext cx="296948" cy="593491"/>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sp>
            <p:nvSpPr>
              <p:cNvPr id="221" name="TextBox 220">
                <a:extLst>
                  <a:ext uri="{FF2B5EF4-FFF2-40B4-BE49-F238E27FC236}">
                    <a16:creationId xmlns:a16="http://schemas.microsoft.com/office/drawing/2014/main" id="{E8D72C25-FB99-48A9-8D60-7963C88E09B6}"/>
                  </a:ext>
                </a:extLst>
              </p:cNvPr>
              <p:cNvSpPr txBox="1"/>
              <p:nvPr/>
            </p:nvSpPr>
            <p:spPr>
              <a:xfrm>
                <a:off x="3676073" y="983857"/>
                <a:ext cx="296948" cy="593491"/>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sp>
            <p:nvSpPr>
              <p:cNvPr id="222" name="TextBox 221">
                <a:extLst>
                  <a:ext uri="{FF2B5EF4-FFF2-40B4-BE49-F238E27FC236}">
                    <a16:creationId xmlns:a16="http://schemas.microsoft.com/office/drawing/2014/main" id="{D6BF9B0F-7EDF-4B07-8866-541BD8F7F8EB}"/>
                  </a:ext>
                </a:extLst>
              </p:cNvPr>
              <p:cNvSpPr txBox="1"/>
              <p:nvPr/>
            </p:nvSpPr>
            <p:spPr>
              <a:xfrm>
                <a:off x="4613334" y="983857"/>
                <a:ext cx="296948" cy="593491"/>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0</a:t>
                </a:r>
              </a:p>
            </p:txBody>
          </p:sp>
          <p:sp>
            <p:nvSpPr>
              <p:cNvPr id="223" name="TextBox 222">
                <a:extLst>
                  <a:ext uri="{FF2B5EF4-FFF2-40B4-BE49-F238E27FC236}">
                    <a16:creationId xmlns:a16="http://schemas.microsoft.com/office/drawing/2014/main" id="{35EC87F6-7B42-448C-8E52-7CE2FA79F5EF}"/>
                  </a:ext>
                </a:extLst>
              </p:cNvPr>
              <p:cNvSpPr txBox="1"/>
              <p:nvPr/>
            </p:nvSpPr>
            <p:spPr>
              <a:xfrm>
                <a:off x="5550596" y="983857"/>
                <a:ext cx="296948" cy="593491"/>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0</a:t>
                </a:r>
              </a:p>
            </p:txBody>
          </p:sp>
        </p:grpSp>
      </p:grpSp>
    </p:spTree>
    <p:extLst>
      <p:ext uri="{BB962C8B-B14F-4D97-AF65-F5344CB8AC3E}">
        <p14:creationId xmlns:p14="http://schemas.microsoft.com/office/powerpoint/2010/main" val="1073575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4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 grpId="0" animBg="1"/>
      <p:bldP spid="19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EA04A-7951-4C8F-B600-88BA0B6CF415}"/>
              </a:ext>
            </a:extLst>
          </p:cNvPr>
          <p:cNvSpPr>
            <a:spLocks noGrp="1"/>
          </p:cNvSpPr>
          <p:nvPr>
            <p:ph type="title"/>
          </p:nvPr>
        </p:nvSpPr>
        <p:spPr/>
        <p:txBody>
          <a:bodyPr/>
          <a:lstStyle/>
          <a:p>
            <a:r>
              <a:rPr lang="en-US" dirty="0"/>
              <a:t>Two-</a:t>
            </a:r>
            <a:r>
              <a:rPr lang="en-US" altLang="zh-CN" dirty="0"/>
              <a:t>S</a:t>
            </a:r>
            <a:r>
              <a:rPr lang="en-US" dirty="0"/>
              <a:t>tep Clock Constraints Legalization</a:t>
            </a:r>
          </a:p>
        </p:txBody>
      </p:sp>
      <p:sp>
        <p:nvSpPr>
          <p:cNvPr id="3" name="Content Placeholder 2">
            <a:extLst>
              <a:ext uri="{FF2B5EF4-FFF2-40B4-BE49-F238E27FC236}">
                <a16:creationId xmlns:a16="http://schemas.microsoft.com/office/drawing/2014/main" id="{953026BE-A4F3-475F-B8B9-D98395D285E8}"/>
              </a:ext>
            </a:extLst>
          </p:cNvPr>
          <p:cNvSpPr>
            <a:spLocks noGrp="1"/>
          </p:cNvSpPr>
          <p:nvPr>
            <p:ph idx="1"/>
          </p:nvPr>
        </p:nvSpPr>
        <p:spPr>
          <a:xfrm>
            <a:off x="838200" y="1825625"/>
            <a:ext cx="10515600" cy="2663255"/>
          </a:xfrm>
        </p:spPr>
        <p:txBody>
          <a:bodyPr>
            <a:normAutofit/>
          </a:bodyPr>
          <a:lstStyle/>
          <a:p>
            <a:r>
              <a:rPr lang="en-US" altLang="zh-CN" dirty="0"/>
              <a:t>Two-Stage </a:t>
            </a:r>
            <a:r>
              <a:rPr lang="en-US" dirty="0"/>
              <a:t>Clock region planning</a:t>
            </a:r>
          </a:p>
          <a:p>
            <a:pPr lvl="1"/>
            <a:r>
              <a:rPr lang="en-US" dirty="0"/>
              <a:t>Assign a bounding box to each cell such that there will be no violation if they stay in the box </a:t>
            </a:r>
          </a:p>
          <a:p>
            <a:pPr lvl="1"/>
            <a:r>
              <a:rPr lang="en-US" dirty="0"/>
              <a:t>Shrink Stage</a:t>
            </a:r>
          </a:p>
          <a:p>
            <a:pPr lvl="1"/>
            <a:r>
              <a:rPr lang="en-US" dirty="0"/>
              <a:t>Expand Stage </a:t>
            </a:r>
          </a:p>
          <a:p>
            <a:pPr lvl="2"/>
            <a:r>
              <a:rPr lang="en-US" dirty="0"/>
              <a:t>iteratively expand the bounding box of each clock</a:t>
            </a:r>
          </a:p>
          <a:p>
            <a:pPr lvl="2"/>
            <a:r>
              <a:rPr lang="en-US" dirty="0"/>
              <a:t>increase the width/height of the clock BB with highest cell density by 1 unit</a:t>
            </a:r>
          </a:p>
          <a:p>
            <a:endParaRPr lang="en-US" dirty="0"/>
          </a:p>
        </p:txBody>
      </p:sp>
      <p:sp>
        <p:nvSpPr>
          <p:cNvPr id="4" name="Slide Number Placeholder 3">
            <a:extLst>
              <a:ext uri="{FF2B5EF4-FFF2-40B4-BE49-F238E27FC236}">
                <a16:creationId xmlns:a16="http://schemas.microsoft.com/office/drawing/2014/main" id="{8DEE1445-1084-4872-9208-52E9C81CD056}"/>
              </a:ext>
            </a:extLst>
          </p:cNvPr>
          <p:cNvSpPr>
            <a:spLocks noGrp="1"/>
          </p:cNvSpPr>
          <p:nvPr>
            <p:ph type="sldNum" sz="quarter" idx="12"/>
          </p:nvPr>
        </p:nvSpPr>
        <p:spPr>
          <a:xfrm>
            <a:off x="8610600" y="6356350"/>
            <a:ext cx="2743200" cy="365125"/>
          </a:xfrm>
        </p:spPr>
        <p:txBody>
          <a:bodyPr/>
          <a:lstStyle/>
          <a:p>
            <a:fld id="{8A353EE5-B295-4F9A-9C1A-C5DE6EEBD6D1}" type="slidenum">
              <a:rPr lang="en-US" smtClean="0"/>
              <a:t>14</a:t>
            </a:fld>
            <a:endParaRPr lang="en-US"/>
          </a:p>
        </p:txBody>
      </p:sp>
      <p:grpSp>
        <p:nvGrpSpPr>
          <p:cNvPr id="98" name="Group 97">
            <a:extLst>
              <a:ext uri="{FF2B5EF4-FFF2-40B4-BE49-F238E27FC236}">
                <a16:creationId xmlns:a16="http://schemas.microsoft.com/office/drawing/2014/main" id="{E10320A1-3E00-4EB3-99DF-AB843F152AA2}"/>
              </a:ext>
            </a:extLst>
          </p:cNvPr>
          <p:cNvGrpSpPr/>
          <p:nvPr/>
        </p:nvGrpSpPr>
        <p:grpSpPr>
          <a:xfrm>
            <a:off x="2907579" y="4488880"/>
            <a:ext cx="2065578" cy="2057586"/>
            <a:chOff x="1533236" y="665018"/>
            <a:chExt cx="4650509" cy="4632512"/>
          </a:xfrm>
        </p:grpSpPr>
        <p:cxnSp>
          <p:nvCxnSpPr>
            <p:cNvPr id="52" name="Straight Connector 51">
              <a:extLst>
                <a:ext uri="{FF2B5EF4-FFF2-40B4-BE49-F238E27FC236}">
                  <a16:creationId xmlns:a16="http://schemas.microsoft.com/office/drawing/2014/main" id="{0379102D-7DF3-46C9-90C7-0723177CC5E5}"/>
                </a:ext>
              </a:extLst>
            </p:cNvPr>
            <p:cNvCxnSpPr/>
            <p:nvPr/>
          </p:nvCxnSpPr>
          <p:spPr>
            <a:xfrm>
              <a:off x="1533236" y="665018"/>
              <a:ext cx="0" cy="4572000"/>
            </a:xfrm>
            <a:prstGeom prst="line">
              <a:avLst/>
            </a:prstGeom>
            <a:ln w="12700"/>
          </p:spPr>
          <p:style>
            <a:lnRef idx="1">
              <a:schemeClr val="dk1"/>
            </a:lnRef>
            <a:fillRef idx="0">
              <a:schemeClr val="dk1"/>
            </a:fillRef>
            <a:effectRef idx="0">
              <a:schemeClr val="dk1"/>
            </a:effectRef>
            <a:fontRef idx="minor">
              <a:schemeClr val="tx1"/>
            </a:fontRef>
          </p:style>
        </p:cxnSp>
        <p:cxnSp>
          <p:nvCxnSpPr>
            <p:cNvPr id="53" name="Straight Connector 52">
              <a:extLst>
                <a:ext uri="{FF2B5EF4-FFF2-40B4-BE49-F238E27FC236}">
                  <a16:creationId xmlns:a16="http://schemas.microsoft.com/office/drawing/2014/main" id="{A02C4AC0-B71C-479E-84EA-2FA4994EDD55}"/>
                </a:ext>
              </a:extLst>
            </p:cNvPr>
            <p:cNvCxnSpPr/>
            <p:nvPr/>
          </p:nvCxnSpPr>
          <p:spPr>
            <a:xfrm>
              <a:off x="2463338" y="665018"/>
              <a:ext cx="0" cy="4572000"/>
            </a:xfrm>
            <a:prstGeom prst="line">
              <a:avLst/>
            </a:prstGeom>
          </p:spPr>
          <p:style>
            <a:lnRef idx="1">
              <a:schemeClr val="dk1"/>
            </a:lnRef>
            <a:fillRef idx="0">
              <a:schemeClr val="dk1"/>
            </a:fillRef>
            <a:effectRef idx="0">
              <a:schemeClr val="dk1"/>
            </a:effectRef>
            <a:fontRef idx="minor">
              <a:schemeClr val="tx1"/>
            </a:fontRef>
          </p:style>
        </p:cxnSp>
        <p:cxnSp>
          <p:nvCxnSpPr>
            <p:cNvPr id="54" name="Straight Connector 53">
              <a:extLst>
                <a:ext uri="{FF2B5EF4-FFF2-40B4-BE49-F238E27FC236}">
                  <a16:creationId xmlns:a16="http://schemas.microsoft.com/office/drawing/2014/main" id="{7AB9637F-59A8-4756-AD58-0598FB50F1D7}"/>
                </a:ext>
              </a:extLst>
            </p:cNvPr>
            <p:cNvCxnSpPr/>
            <p:nvPr/>
          </p:nvCxnSpPr>
          <p:spPr>
            <a:xfrm>
              <a:off x="3393440" y="665018"/>
              <a:ext cx="0" cy="4572000"/>
            </a:xfrm>
            <a:prstGeom prst="line">
              <a:avLst/>
            </a:prstGeom>
          </p:spPr>
          <p:style>
            <a:lnRef idx="1">
              <a:schemeClr val="dk1"/>
            </a:lnRef>
            <a:fillRef idx="0">
              <a:schemeClr val="dk1"/>
            </a:fillRef>
            <a:effectRef idx="0">
              <a:schemeClr val="dk1"/>
            </a:effectRef>
            <a:fontRef idx="minor">
              <a:schemeClr val="tx1"/>
            </a:fontRef>
          </p:style>
        </p:cxnSp>
        <p:cxnSp>
          <p:nvCxnSpPr>
            <p:cNvPr id="55" name="Straight Connector 54">
              <a:extLst>
                <a:ext uri="{FF2B5EF4-FFF2-40B4-BE49-F238E27FC236}">
                  <a16:creationId xmlns:a16="http://schemas.microsoft.com/office/drawing/2014/main" id="{4EF0F4A1-9B3B-441E-991E-74F90F357CA3}"/>
                </a:ext>
              </a:extLst>
            </p:cNvPr>
            <p:cNvCxnSpPr/>
            <p:nvPr/>
          </p:nvCxnSpPr>
          <p:spPr>
            <a:xfrm>
              <a:off x="4323542" y="665018"/>
              <a:ext cx="0" cy="4572000"/>
            </a:xfrm>
            <a:prstGeom prst="line">
              <a:avLst/>
            </a:prstGeom>
          </p:spPr>
          <p:style>
            <a:lnRef idx="1">
              <a:schemeClr val="dk1"/>
            </a:lnRef>
            <a:fillRef idx="0">
              <a:schemeClr val="dk1"/>
            </a:fillRef>
            <a:effectRef idx="0">
              <a:schemeClr val="dk1"/>
            </a:effectRef>
            <a:fontRef idx="minor">
              <a:schemeClr val="tx1"/>
            </a:fontRef>
          </p:style>
        </p:cxnSp>
        <p:cxnSp>
          <p:nvCxnSpPr>
            <p:cNvPr id="56" name="Straight Connector 55">
              <a:extLst>
                <a:ext uri="{FF2B5EF4-FFF2-40B4-BE49-F238E27FC236}">
                  <a16:creationId xmlns:a16="http://schemas.microsoft.com/office/drawing/2014/main" id="{4932C5BD-B3C2-41BD-AE10-4C47F94C1812}"/>
                </a:ext>
              </a:extLst>
            </p:cNvPr>
            <p:cNvCxnSpPr/>
            <p:nvPr/>
          </p:nvCxnSpPr>
          <p:spPr>
            <a:xfrm>
              <a:off x="5253644" y="665018"/>
              <a:ext cx="0" cy="4572000"/>
            </a:xfrm>
            <a:prstGeom prst="line">
              <a:avLst/>
            </a:prstGeom>
          </p:spPr>
          <p:style>
            <a:lnRef idx="1">
              <a:schemeClr val="dk1"/>
            </a:lnRef>
            <a:fillRef idx="0">
              <a:schemeClr val="dk1"/>
            </a:fillRef>
            <a:effectRef idx="0">
              <a:schemeClr val="dk1"/>
            </a:effectRef>
            <a:fontRef idx="minor">
              <a:schemeClr val="tx1"/>
            </a:fontRef>
          </p:style>
        </p:cxnSp>
        <p:cxnSp>
          <p:nvCxnSpPr>
            <p:cNvPr id="57" name="Straight Connector 56">
              <a:extLst>
                <a:ext uri="{FF2B5EF4-FFF2-40B4-BE49-F238E27FC236}">
                  <a16:creationId xmlns:a16="http://schemas.microsoft.com/office/drawing/2014/main" id="{3CD433AE-B66A-41AB-89BF-4D7ED98D6ADD}"/>
                </a:ext>
              </a:extLst>
            </p:cNvPr>
            <p:cNvCxnSpPr/>
            <p:nvPr/>
          </p:nvCxnSpPr>
          <p:spPr>
            <a:xfrm>
              <a:off x="6183745" y="665018"/>
              <a:ext cx="0" cy="4572000"/>
            </a:xfrm>
            <a:prstGeom prst="line">
              <a:avLst/>
            </a:prstGeom>
          </p:spPr>
          <p:style>
            <a:lnRef idx="1">
              <a:schemeClr val="dk1"/>
            </a:lnRef>
            <a:fillRef idx="0">
              <a:schemeClr val="dk1"/>
            </a:fillRef>
            <a:effectRef idx="0">
              <a:schemeClr val="dk1"/>
            </a:effectRef>
            <a:fontRef idx="minor">
              <a:schemeClr val="tx1"/>
            </a:fontRef>
          </p:style>
        </p:cxnSp>
        <p:cxnSp>
          <p:nvCxnSpPr>
            <p:cNvPr id="58" name="Straight Connector 57">
              <a:extLst>
                <a:ext uri="{FF2B5EF4-FFF2-40B4-BE49-F238E27FC236}">
                  <a16:creationId xmlns:a16="http://schemas.microsoft.com/office/drawing/2014/main" id="{3AD11FAF-71C9-4075-BE0C-10E5BF8DF832}"/>
                </a:ext>
              </a:extLst>
            </p:cNvPr>
            <p:cNvCxnSpPr/>
            <p:nvPr/>
          </p:nvCxnSpPr>
          <p:spPr>
            <a:xfrm>
              <a:off x="1533236" y="665018"/>
              <a:ext cx="4650509"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59" name="Straight Connector 58">
              <a:extLst>
                <a:ext uri="{FF2B5EF4-FFF2-40B4-BE49-F238E27FC236}">
                  <a16:creationId xmlns:a16="http://schemas.microsoft.com/office/drawing/2014/main" id="{9D6CB28C-0F6A-44D6-9D11-D91095FAA707}"/>
                </a:ext>
              </a:extLst>
            </p:cNvPr>
            <p:cNvCxnSpPr/>
            <p:nvPr/>
          </p:nvCxnSpPr>
          <p:spPr>
            <a:xfrm>
              <a:off x="1533236" y="2493818"/>
              <a:ext cx="4650509" cy="0"/>
            </a:xfrm>
            <a:prstGeom prst="line">
              <a:avLst/>
            </a:prstGeom>
          </p:spPr>
          <p:style>
            <a:lnRef idx="1">
              <a:schemeClr val="dk1"/>
            </a:lnRef>
            <a:fillRef idx="0">
              <a:schemeClr val="dk1"/>
            </a:fillRef>
            <a:effectRef idx="0">
              <a:schemeClr val="dk1"/>
            </a:effectRef>
            <a:fontRef idx="minor">
              <a:schemeClr val="tx1"/>
            </a:fontRef>
          </p:style>
        </p:cxnSp>
        <p:cxnSp>
          <p:nvCxnSpPr>
            <p:cNvPr id="60" name="Straight Connector 59">
              <a:extLst>
                <a:ext uri="{FF2B5EF4-FFF2-40B4-BE49-F238E27FC236}">
                  <a16:creationId xmlns:a16="http://schemas.microsoft.com/office/drawing/2014/main" id="{B6C2D86B-5767-41E2-8185-212ABC779D45}"/>
                </a:ext>
              </a:extLst>
            </p:cNvPr>
            <p:cNvCxnSpPr/>
            <p:nvPr/>
          </p:nvCxnSpPr>
          <p:spPr>
            <a:xfrm>
              <a:off x="1533236" y="3408218"/>
              <a:ext cx="4650509" cy="0"/>
            </a:xfrm>
            <a:prstGeom prst="line">
              <a:avLst/>
            </a:prstGeom>
          </p:spPr>
          <p:style>
            <a:lnRef idx="1">
              <a:schemeClr val="dk1"/>
            </a:lnRef>
            <a:fillRef idx="0">
              <a:schemeClr val="dk1"/>
            </a:fillRef>
            <a:effectRef idx="0">
              <a:schemeClr val="dk1"/>
            </a:effectRef>
            <a:fontRef idx="minor">
              <a:schemeClr val="tx1"/>
            </a:fontRef>
          </p:style>
        </p:cxnSp>
        <p:cxnSp>
          <p:nvCxnSpPr>
            <p:cNvPr id="61" name="Straight Connector 60">
              <a:extLst>
                <a:ext uri="{FF2B5EF4-FFF2-40B4-BE49-F238E27FC236}">
                  <a16:creationId xmlns:a16="http://schemas.microsoft.com/office/drawing/2014/main" id="{C574754E-6675-46B0-B1F5-BEF8686E4CE2}"/>
                </a:ext>
              </a:extLst>
            </p:cNvPr>
            <p:cNvCxnSpPr/>
            <p:nvPr/>
          </p:nvCxnSpPr>
          <p:spPr>
            <a:xfrm>
              <a:off x="1533236" y="4322618"/>
              <a:ext cx="4650509" cy="0"/>
            </a:xfrm>
            <a:prstGeom prst="line">
              <a:avLst/>
            </a:prstGeom>
          </p:spPr>
          <p:style>
            <a:lnRef idx="1">
              <a:schemeClr val="dk1"/>
            </a:lnRef>
            <a:fillRef idx="0">
              <a:schemeClr val="dk1"/>
            </a:fillRef>
            <a:effectRef idx="0">
              <a:schemeClr val="dk1"/>
            </a:effectRef>
            <a:fontRef idx="minor">
              <a:schemeClr val="tx1"/>
            </a:fontRef>
          </p:style>
        </p:cxnSp>
        <p:cxnSp>
          <p:nvCxnSpPr>
            <p:cNvPr id="62" name="Straight Connector 61">
              <a:extLst>
                <a:ext uri="{FF2B5EF4-FFF2-40B4-BE49-F238E27FC236}">
                  <a16:creationId xmlns:a16="http://schemas.microsoft.com/office/drawing/2014/main" id="{30A6331F-54BA-421D-99CD-F308C9E45755}"/>
                </a:ext>
              </a:extLst>
            </p:cNvPr>
            <p:cNvCxnSpPr/>
            <p:nvPr/>
          </p:nvCxnSpPr>
          <p:spPr>
            <a:xfrm>
              <a:off x="1533236" y="5237018"/>
              <a:ext cx="4650509" cy="0"/>
            </a:xfrm>
            <a:prstGeom prst="line">
              <a:avLst/>
            </a:prstGeom>
            <a:ln w="12700"/>
          </p:spPr>
          <p:style>
            <a:lnRef idx="1">
              <a:schemeClr val="dk1"/>
            </a:lnRef>
            <a:fillRef idx="0">
              <a:schemeClr val="dk1"/>
            </a:fillRef>
            <a:effectRef idx="0">
              <a:schemeClr val="dk1"/>
            </a:effectRef>
            <a:fontRef idx="minor">
              <a:schemeClr val="tx1"/>
            </a:fontRef>
          </p:style>
        </p:cxnSp>
        <p:sp>
          <p:nvSpPr>
            <p:cNvPr id="63" name="Rectangle 62">
              <a:extLst>
                <a:ext uri="{FF2B5EF4-FFF2-40B4-BE49-F238E27FC236}">
                  <a16:creationId xmlns:a16="http://schemas.microsoft.com/office/drawing/2014/main" id="{A1D3A88D-EBB9-4DE4-8D00-3A47F9A78F35}"/>
                </a:ext>
              </a:extLst>
            </p:cNvPr>
            <p:cNvSpPr/>
            <p:nvPr/>
          </p:nvSpPr>
          <p:spPr>
            <a:xfrm>
              <a:off x="1717037" y="851162"/>
              <a:ext cx="2494745" cy="2473929"/>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panose="02020603050405020304" pitchFamily="18" charset="0"/>
                <a:cs typeface="Times" panose="02020603050405020304" pitchFamily="18" charset="0"/>
              </a:endParaRPr>
            </a:p>
          </p:txBody>
        </p:sp>
        <p:sp>
          <p:nvSpPr>
            <p:cNvPr id="64" name="Rectangle 63">
              <a:extLst>
                <a:ext uri="{FF2B5EF4-FFF2-40B4-BE49-F238E27FC236}">
                  <a16:creationId xmlns:a16="http://schemas.microsoft.com/office/drawing/2014/main" id="{593F1EB2-D05B-414A-B4B4-A7D0CC2E7CEC}"/>
                </a:ext>
              </a:extLst>
            </p:cNvPr>
            <p:cNvSpPr/>
            <p:nvPr/>
          </p:nvSpPr>
          <p:spPr>
            <a:xfrm>
              <a:off x="4435303" y="1590205"/>
              <a:ext cx="1663926" cy="3450538"/>
            </a:xfrm>
            <a:prstGeom prst="rect">
              <a:avLst/>
            </a:prstGeom>
            <a:noFill/>
            <a:ln w="38100">
              <a:solidFill>
                <a:schemeClr val="accent6">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panose="02020603050405020304" pitchFamily="18" charset="0"/>
                <a:cs typeface="Times" panose="02020603050405020304" pitchFamily="18" charset="0"/>
              </a:endParaRPr>
            </a:p>
          </p:txBody>
        </p:sp>
        <p:sp>
          <p:nvSpPr>
            <p:cNvPr id="65" name="Rectangle 64">
              <a:extLst>
                <a:ext uri="{FF2B5EF4-FFF2-40B4-BE49-F238E27FC236}">
                  <a16:creationId xmlns:a16="http://schemas.microsoft.com/office/drawing/2014/main" id="{1FDBFE04-785A-4B2A-AE30-7932DD6A0A27}"/>
                </a:ext>
              </a:extLst>
            </p:cNvPr>
            <p:cNvSpPr/>
            <p:nvPr/>
          </p:nvSpPr>
          <p:spPr>
            <a:xfrm>
              <a:off x="2575099" y="983856"/>
              <a:ext cx="2594030" cy="2715308"/>
            </a:xfrm>
            <a:prstGeom prst="rect">
              <a:avLst/>
            </a:prstGeom>
            <a:noFill/>
            <a:ln w="38100">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rgbClr val="00B0F0"/>
                </a:solidFill>
                <a:latin typeface="Times" panose="02020603050405020304" pitchFamily="18" charset="0"/>
                <a:cs typeface="Times" panose="02020603050405020304" pitchFamily="18" charset="0"/>
              </a:endParaRPr>
            </a:p>
          </p:txBody>
        </p:sp>
        <p:sp>
          <p:nvSpPr>
            <p:cNvPr id="66" name="Rectangle 65">
              <a:extLst>
                <a:ext uri="{FF2B5EF4-FFF2-40B4-BE49-F238E27FC236}">
                  <a16:creationId xmlns:a16="http://schemas.microsoft.com/office/drawing/2014/main" id="{6290AA01-310C-448B-B3A6-592C1C9F794D}"/>
                </a:ext>
              </a:extLst>
            </p:cNvPr>
            <p:cNvSpPr/>
            <p:nvPr/>
          </p:nvSpPr>
          <p:spPr>
            <a:xfrm>
              <a:off x="1644997" y="3461297"/>
              <a:ext cx="2419927" cy="1579446"/>
            </a:xfrm>
            <a:prstGeom prst="rect">
              <a:avLst/>
            </a:prstGeom>
            <a:noFill/>
            <a:ln w="38100">
              <a:solidFill>
                <a:schemeClr val="accent4">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panose="02020603050405020304" pitchFamily="18" charset="0"/>
                <a:cs typeface="Times" panose="02020603050405020304" pitchFamily="18" charset="0"/>
              </a:endParaRPr>
            </a:p>
          </p:txBody>
        </p:sp>
        <p:cxnSp>
          <p:nvCxnSpPr>
            <p:cNvPr id="67" name="Straight Connector 66">
              <a:extLst>
                <a:ext uri="{FF2B5EF4-FFF2-40B4-BE49-F238E27FC236}">
                  <a16:creationId xmlns:a16="http://schemas.microsoft.com/office/drawing/2014/main" id="{666BBAF2-A079-4E4E-854A-A1345D82EEB7}"/>
                </a:ext>
              </a:extLst>
            </p:cNvPr>
            <p:cNvCxnSpPr/>
            <p:nvPr/>
          </p:nvCxnSpPr>
          <p:spPr>
            <a:xfrm>
              <a:off x="1533236" y="1579418"/>
              <a:ext cx="4650509" cy="0"/>
            </a:xfrm>
            <a:prstGeom prst="line">
              <a:avLst/>
            </a:prstGeom>
          </p:spPr>
          <p:style>
            <a:lnRef idx="1">
              <a:schemeClr val="dk1"/>
            </a:lnRef>
            <a:fillRef idx="0">
              <a:schemeClr val="dk1"/>
            </a:fillRef>
            <a:effectRef idx="0">
              <a:schemeClr val="dk1"/>
            </a:effectRef>
            <a:fontRef idx="minor">
              <a:schemeClr val="tx1"/>
            </a:fontRef>
          </p:style>
        </p:cxnSp>
        <p:grpSp>
          <p:nvGrpSpPr>
            <p:cNvPr id="68" name="Group 67">
              <a:extLst>
                <a:ext uri="{FF2B5EF4-FFF2-40B4-BE49-F238E27FC236}">
                  <a16:creationId xmlns:a16="http://schemas.microsoft.com/office/drawing/2014/main" id="{7AD3EA5A-3BEC-47C8-A276-97AE6664C16C}"/>
                </a:ext>
              </a:extLst>
            </p:cNvPr>
            <p:cNvGrpSpPr/>
            <p:nvPr/>
          </p:nvGrpSpPr>
          <p:grpSpPr>
            <a:xfrm>
              <a:off x="1717038" y="983857"/>
              <a:ext cx="4045990" cy="591840"/>
              <a:chOff x="1801554" y="983857"/>
              <a:chExt cx="4045990" cy="591840"/>
            </a:xfrm>
          </p:grpSpPr>
          <p:sp>
            <p:nvSpPr>
              <p:cNvPr id="69" name="TextBox 68">
                <a:extLst>
                  <a:ext uri="{FF2B5EF4-FFF2-40B4-BE49-F238E27FC236}">
                    <a16:creationId xmlns:a16="http://schemas.microsoft.com/office/drawing/2014/main" id="{949C9C2E-7365-4121-B086-659436BAC8C0}"/>
                  </a:ext>
                </a:extLst>
              </p:cNvPr>
              <p:cNvSpPr txBox="1"/>
              <p:nvPr/>
            </p:nvSpPr>
            <p:spPr>
              <a:xfrm>
                <a:off x="1801554" y="983857"/>
                <a:ext cx="296950" cy="591839"/>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sp>
            <p:nvSpPr>
              <p:cNvPr id="70" name="TextBox 69">
                <a:extLst>
                  <a:ext uri="{FF2B5EF4-FFF2-40B4-BE49-F238E27FC236}">
                    <a16:creationId xmlns:a16="http://schemas.microsoft.com/office/drawing/2014/main" id="{7504CAF1-A884-4F8E-AD80-15B22A9C8B49}"/>
                  </a:ext>
                </a:extLst>
              </p:cNvPr>
              <p:cNvSpPr txBox="1"/>
              <p:nvPr/>
            </p:nvSpPr>
            <p:spPr>
              <a:xfrm>
                <a:off x="2738813" y="983857"/>
                <a:ext cx="296950" cy="591839"/>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71" name="TextBox 70">
                <a:extLst>
                  <a:ext uri="{FF2B5EF4-FFF2-40B4-BE49-F238E27FC236}">
                    <a16:creationId xmlns:a16="http://schemas.microsoft.com/office/drawing/2014/main" id="{EE2642EC-320C-4099-8D69-D536B302F55F}"/>
                  </a:ext>
                </a:extLst>
              </p:cNvPr>
              <p:cNvSpPr txBox="1"/>
              <p:nvPr/>
            </p:nvSpPr>
            <p:spPr>
              <a:xfrm>
                <a:off x="3676076"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72" name="TextBox 71">
                <a:extLst>
                  <a:ext uri="{FF2B5EF4-FFF2-40B4-BE49-F238E27FC236}">
                    <a16:creationId xmlns:a16="http://schemas.microsoft.com/office/drawing/2014/main" id="{BC1370F5-7C62-4E88-8585-3C903EAA1C70}"/>
                  </a:ext>
                </a:extLst>
              </p:cNvPr>
              <p:cNvSpPr txBox="1"/>
              <p:nvPr/>
            </p:nvSpPr>
            <p:spPr>
              <a:xfrm>
                <a:off x="4613335"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sp>
            <p:nvSpPr>
              <p:cNvPr id="73" name="TextBox 72">
                <a:extLst>
                  <a:ext uri="{FF2B5EF4-FFF2-40B4-BE49-F238E27FC236}">
                    <a16:creationId xmlns:a16="http://schemas.microsoft.com/office/drawing/2014/main" id="{5D3714A3-0800-4E24-887A-B4DD6C63B5D3}"/>
                  </a:ext>
                </a:extLst>
              </p:cNvPr>
              <p:cNvSpPr txBox="1"/>
              <p:nvPr/>
            </p:nvSpPr>
            <p:spPr>
              <a:xfrm>
                <a:off x="5550594"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0</a:t>
                </a:r>
              </a:p>
            </p:txBody>
          </p:sp>
        </p:grpSp>
        <p:grpSp>
          <p:nvGrpSpPr>
            <p:cNvPr id="74" name="Group 73">
              <a:extLst>
                <a:ext uri="{FF2B5EF4-FFF2-40B4-BE49-F238E27FC236}">
                  <a16:creationId xmlns:a16="http://schemas.microsoft.com/office/drawing/2014/main" id="{2A68C8DC-43F6-4C1C-ABE5-25BE5DD18B95}"/>
                </a:ext>
              </a:extLst>
            </p:cNvPr>
            <p:cNvGrpSpPr/>
            <p:nvPr/>
          </p:nvGrpSpPr>
          <p:grpSpPr>
            <a:xfrm>
              <a:off x="1717038" y="1871718"/>
              <a:ext cx="4045990" cy="591840"/>
              <a:chOff x="1801554" y="983857"/>
              <a:chExt cx="4045990" cy="591840"/>
            </a:xfrm>
          </p:grpSpPr>
          <p:sp>
            <p:nvSpPr>
              <p:cNvPr id="75" name="TextBox 74">
                <a:extLst>
                  <a:ext uri="{FF2B5EF4-FFF2-40B4-BE49-F238E27FC236}">
                    <a16:creationId xmlns:a16="http://schemas.microsoft.com/office/drawing/2014/main" id="{744FD732-0E07-4135-AAD4-1D08840DAAF2}"/>
                  </a:ext>
                </a:extLst>
              </p:cNvPr>
              <p:cNvSpPr txBox="1"/>
              <p:nvPr/>
            </p:nvSpPr>
            <p:spPr>
              <a:xfrm>
                <a:off x="1801554" y="983857"/>
                <a:ext cx="296950" cy="591839"/>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sp>
            <p:nvSpPr>
              <p:cNvPr id="76" name="TextBox 75">
                <a:extLst>
                  <a:ext uri="{FF2B5EF4-FFF2-40B4-BE49-F238E27FC236}">
                    <a16:creationId xmlns:a16="http://schemas.microsoft.com/office/drawing/2014/main" id="{F42F346F-48E6-4306-B0D3-B946A7FD53EC}"/>
                  </a:ext>
                </a:extLst>
              </p:cNvPr>
              <p:cNvSpPr txBox="1"/>
              <p:nvPr/>
            </p:nvSpPr>
            <p:spPr>
              <a:xfrm>
                <a:off x="2738813" y="983857"/>
                <a:ext cx="296950" cy="591839"/>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77" name="TextBox 76">
                <a:extLst>
                  <a:ext uri="{FF2B5EF4-FFF2-40B4-BE49-F238E27FC236}">
                    <a16:creationId xmlns:a16="http://schemas.microsoft.com/office/drawing/2014/main" id="{6C639259-55EE-4CC6-AD45-3C7F2F4BD05F}"/>
                  </a:ext>
                </a:extLst>
              </p:cNvPr>
              <p:cNvSpPr txBox="1"/>
              <p:nvPr/>
            </p:nvSpPr>
            <p:spPr>
              <a:xfrm>
                <a:off x="3676076"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78" name="TextBox 77">
                <a:extLst>
                  <a:ext uri="{FF2B5EF4-FFF2-40B4-BE49-F238E27FC236}">
                    <a16:creationId xmlns:a16="http://schemas.microsoft.com/office/drawing/2014/main" id="{1D65769C-57FF-491A-A939-818CEB775922}"/>
                  </a:ext>
                </a:extLst>
              </p:cNvPr>
              <p:cNvSpPr txBox="1"/>
              <p:nvPr/>
            </p:nvSpPr>
            <p:spPr>
              <a:xfrm>
                <a:off x="4613335"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79" name="TextBox 78">
                <a:extLst>
                  <a:ext uri="{FF2B5EF4-FFF2-40B4-BE49-F238E27FC236}">
                    <a16:creationId xmlns:a16="http://schemas.microsoft.com/office/drawing/2014/main" id="{CE5D6450-560A-43EB-BEB0-F9065A99D772}"/>
                  </a:ext>
                </a:extLst>
              </p:cNvPr>
              <p:cNvSpPr txBox="1"/>
              <p:nvPr/>
            </p:nvSpPr>
            <p:spPr>
              <a:xfrm>
                <a:off x="5550594"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grpSp>
        <p:grpSp>
          <p:nvGrpSpPr>
            <p:cNvPr id="80" name="Group 79">
              <a:extLst>
                <a:ext uri="{FF2B5EF4-FFF2-40B4-BE49-F238E27FC236}">
                  <a16:creationId xmlns:a16="http://schemas.microsoft.com/office/drawing/2014/main" id="{E83E4469-5365-4D68-9B18-DC9827BD5157}"/>
                </a:ext>
              </a:extLst>
            </p:cNvPr>
            <p:cNvGrpSpPr/>
            <p:nvPr/>
          </p:nvGrpSpPr>
          <p:grpSpPr>
            <a:xfrm>
              <a:off x="1717038" y="2759579"/>
              <a:ext cx="4045990" cy="591840"/>
              <a:chOff x="1801554" y="983857"/>
              <a:chExt cx="4045990" cy="591840"/>
            </a:xfrm>
          </p:grpSpPr>
          <p:sp>
            <p:nvSpPr>
              <p:cNvPr id="81" name="TextBox 80">
                <a:extLst>
                  <a:ext uri="{FF2B5EF4-FFF2-40B4-BE49-F238E27FC236}">
                    <a16:creationId xmlns:a16="http://schemas.microsoft.com/office/drawing/2014/main" id="{F750401B-C15A-4D41-9EA6-D455623C459F}"/>
                  </a:ext>
                </a:extLst>
              </p:cNvPr>
              <p:cNvSpPr txBox="1"/>
              <p:nvPr/>
            </p:nvSpPr>
            <p:spPr>
              <a:xfrm>
                <a:off x="1801554" y="983857"/>
                <a:ext cx="296950" cy="591839"/>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sp>
            <p:nvSpPr>
              <p:cNvPr id="82" name="TextBox 81">
                <a:extLst>
                  <a:ext uri="{FF2B5EF4-FFF2-40B4-BE49-F238E27FC236}">
                    <a16:creationId xmlns:a16="http://schemas.microsoft.com/office/drawing/2014/main" id="{9D91A1BD-9739-4624-8B93-AD5FA30D449E}"/>
                  </a:ext>
                </a:extLst>
              </p:cNvPr>
              <p:cNvSpPr txBox="1"/>
              <p:nvPr/>
            </p:nvSpPr>
            <p:spPr>
              <a:xfrm>
                <a:off x="2738813" y="983857"/>
                <a:ext cx="296950" cy="591839"/>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83" name="TextBox 82">
                <a:extLst>
                  <a:ext uri="{FF2B5EF4-FFF2-40B4-BE49-F238E27FC236}">
                    <a16:creationId xmlns:a16="http://schemas.microsoft.com/office/drawing/2014/main" id="{950DB372-86ED-4404-960C-46625A56837D}"/>
                  </a:ext>
                </a:extLst>
              </p:cNvPr>
              <p:cNvSpPr txBox="1"/>
              <p:nvPr/>
            </p:nvSpPr>
            <p:spPr>
              <a:xfrm>
                <a:off x="3676076"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84" name="TextBox 83">
                <a:extLst>
                  <a:ext uri="{FF2B5EF4-FFF2-40B4-BE49-F238E27FC236}">
                    <a16:creationId xmlns:a16="http://schemas.microsoft.com/office/drawing/2014/main" id="{B2A4E4BB-097C-40C0-9CFB-C6E2FADA5B63}"/>
                  </a:ext>
                </a:extLst>
              </p:cNvPr>
              <p:cNvSpPr txBox="1"/>
              <p:nvPr/>
            </p:nvSpPr>
            <p:spPr>
              <a:xfrm>
                <a:off x="4613335"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85" name="TextBox 84">
                <a:extLst>
                  <a:ext uri="{FF2B5EF4-FFF2-40B4-BE49-F238E27FC236}">
                    <a16:creationId xmlns:a16="http://schemas.microsoft.com/office/drawing/2014/main" id="{956E83DF-B61B-43B2-A073-F3EB69F0DA0A}"/>
                  </a:ext>
                </a:extLst>
              </p:cNvPr>
              <p:cNvSpPr txBox="1"/>
              <p:nvPr/>
            </p:nvSpPr>
            <p:spPr>
              <a:xfrm>
                <a:off x="5550594"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grpSp>
        <p:grpSp>
          <p:nvGrpSpPr>
            <p:cNvPr id="86" name="Group 85">
              <a:extLst>
                <a:ext uri="{FF2B5EF4-FFF2-40B4-BE49-F238E27FC236}">
                  <a16:creationId xmlns:a16="http://schemas.microsoft.com/office/drawing/2014/main" id="{33BBED43-E50E-4009-B5C9-75705D14D61A}"/>
                </a:ext>
              </a:extLst>
            </p:cNvPr>
            <p:cNvGrpSpPr/>
            <p:nvPr/>
          </p:nvGrpSpPr>
          <p:grpSpPr>
            <a:xfrm>
              <a:off x="1717038" y="3647440"/>
              <a:ext cx="4045990" cy="591840"/>
              <a:chOff x="1801554" y="983857"/>
              <a:chExt cx="4045990" cy="591840"/>
            </a:xfrm>
          </p:grpSpPr>
          <p:sp>
            <p:nvSpPr>
              <p:cNvPr id="87" name="TextBox 86">
                <a:extLst>
                  <a:ext uri="{FF2B5EF4-FFF2-40B4-BE49-F238E27FC236}">
                    <a16:creationId xmlns:a16="http://schemas.microsoft.com/office/drawing/2014/main" id="{AFDCDAB2-6B1B-4591-981A-21B9C9E30F24}"/>
                  </a:ext>
                </a:extLst>
              </p:cNvPr>
              <p:cNvSpPr txBox="1"/>
              <p:nvPr/>
            </p:nvSpPr>
            <p:spPr>
              <a:xfrm>
                <a:off x="1801554" y="983857"/>
                <a:ext cx="296950" cy="591839"/>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sp>
            <p:nvSpPr>
              <p:cNvPr id="88" name="TextBox 87">
                <a:extLst>
                  <a:ext uri="{FF2B5EF4-FFF2-40B4-BE49-F238E27FC236}">
                    <a16:creationId xmlns:a16="http://schemas.microsoft.com/office/drawing/2014/main" id="{450EE91B-B90B-46A0-B015-0FFC140204FE}"/>
                  </a:ext>
                </a:extLst>
              </p:cNvPr>
              <p:cNvSpPr txBox="1"/>
              <p:nvPr/>
            </p:nvSpPr>
            <p:spPr>
              <a:xfrm>
                <a:off x="2738813" y="983857"/>
                <a:ext cx="296950" cy="591839"/>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89" name="TextBox 88">
                <a:extLst>
                  <a:ext uri="{FF2B5EF4-FFF2-40B4-BE49-F238E27FC236}">
                    <a16:creationId xmlns:a16="http://schemas.microsoft.com/office/drawing/2014/main" id="{9FDA8D4F-02F4-4854-9779-18DD3FE8ED78}"/>
                  </a:ext>
                </a:extLst>
              </p:cNvPr>
              <p:cNvSpPr txBox="1"/>
              <p:nvPr/>
            </p:nvSpPr>
            <p:spPr>
              <a:xfrm>
                <a:off x="3676076"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90" name="TextBox 89">
                <a:extLst>
                  <a:ext uri="{FF2B5EF4-FFF2-40B4-BE49-F238E27FC236}">
                    <a16:creationId xmlns:a16="http://schemas.microsoft.com/office/drawing/2014/main" id="{FF842467-FFC8-4E86-9570-2A1C2D9B487E}"/>
                  </a:ext>
                </a:extLst>
              </p:cNvPr>
              <p:cNvSpPr txBox="1"/>
              <p:nvPr/>
            </p:nvSpPr>
            <p:spPr>
              <a:xfrm>
                <a:off x="4613335"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91" name="TextBox 90">
                <a:extLst>
                  <a:ext uri="{FF2B5EF4-FFF2-40B4-BE49-F238E27FC236}">
                    <a16:creationId xmlns:a16="http://schemas.microsoft.com/office/drawing/2014/main" id="{06299C8E-5F80-4331-9A6E-9022A268E7B9}"/>
                  </a:ext>
                </a:extLst>
              </p:cNvPr>
              <p:cNvSpPr txBox="1"/>
              <p:nvPr/>
            </p:nvSpPr>
            <p:spPr>
              <a:xfrm>
                <a:off x="5550594"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grpSp>
        <p:grpSp>
          <p:nvGrpSpPr>
            <p:cNvPr id="92" name="Group 91">
              <a:extLst>
                <a:ext uri="{FF2B5EF4-FFF2-40B4-BE49-F238E27FC236}">
                  <a16:creationId xmlns:a16="http://schemas.microsoft.com/office/drawing/2014/main" id="{CAD18B6E-862F-4DA5-B1E4-74699EF1D3A4}"/>
                </a:ext>
              </a:extLst>
            </p:cNvPr>
            <p:cNvGrpSpPr/>
            <p:nvPr/>
          </p:nvGrpSpPr>
          <p:grpSpPr>
            <a:xfrm>
              <a:off x="1717038" y="4535300"/>
              <a:ext cx="4045990" cy="762230"/>
              <a:chOff x="1801554" y="983857"/>
              <a:chExt cx="4045990" cy="762230"/>
            </a:xfrm>
          </p:grpSpPr>
          <p:sp>
            <p:nvSpPr>
              <p:cNvPr id="93" name="TextBox 92">
                <a:extLst>
                  <a:ext uri="{FF2B5EF4-FFF2-40B4-BE49-F238E27FC236}">
                    <a16:creationId xmlns:a16="http://schemas.microsoft.com/office/drawing/2014/main" id="{C373997C-4CC5-4297-A56A-02929AEF4A10}"/>
                  </a:ext>
                </a:extLst>
              </p:cNvPr>
              <p:cNvSpPr txBox="1"/>
              <p:nvPr/>
            </p:nvSpPr>
            <p:spPr>
              <a:xfrm>
                <a:off x="1801554" y="983857"/>
                <a:ext cx="296950" cy="591839"/>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sp>
            <p:nvSpPr>
              <p:cNvPr id="94" name="TextBox 93">
                <a:extLst>
                  <a:ext uri="{FF2B5EF4-FFF2-40B4-BE49-F238E27FC236}">
                    <a16:creationId xmlns:a16="http://schemas.microsoft.com/office/drawing/2014/main" id="{B128FF14-608E-4F42-A8F4-4356CAE8A668}"/>
                  </a:ext>
                </a:extLst>
              </p:cNvPr>
              <p:cNvSpPr txBox="1"/>
              <p:nvPr/>
            </p:nvSpPr>
            <p:spPr>
              <a:xfrm>
                <a:off x="2738813" y="983857"/>
                <a:ext cx="296950" cy="591839"/>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sp>
            <p:nvSpPr>
              <p:cNvPr id="95" name="TextBox 94">
                <a:extLst>
                  <a:ext uri="{FF2B5EF4-FFF2-40B4-BE49-F238E27FC236}">
                    <a16:creationId xmlns:a16="http://schemas.microsoft.com/office/drawing/2014/main" id="{486CB468-D445-4F35-8CA7-9E43D43A70D0}"/>
                  </a:ext>
                </a:extLst>
              </p:cNvPr>
              <p:cNvSpPr txBox="1"/>
              <p:nvPr/>
            </p:nvSpPr>
            <p:spPr>
              <a:xfrm>
                <a:off x="3676076"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sp>
            <p:nvSpPr>
              <p:cNvPr id="96" name="TextBox 95">
                <a:extLst>
                  <a:ext uri="{FF2B5EF4-FFF2-40B4-BE49-F238E27FC236}">
                    <a16:creationId xmlns:a16="http://schemas.microsoft.com/office/drawing/2014/main" id="{0C40F0EF-0D67-42FA-B81F-F477E01A544E}"/>
                  </a:ext>
                </a:extLst>
              </p:cNvPr>
              <p:cNvSpPr txBox="1"/>
              <p:nvPr/>
            </p:nvSpPr>
            <p:spPr>
              <a:xfrm>
                <a:off x="4613336" y="983857"/>
                <a:ext cx="296950" cy="76223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sp>
            <p:nvSpPr>
              <p:cNvPr id="97" name="TextBox 96">
                <a:extLst>
                  <a:ext uri="{FF2B5EF4-FFF2-40B4-BE49-F238E27FC236}">
                    <a16:creationId xmlns:a16="http://schemas.microsoft.com/office/drawing/2014/main" id="{CC1D11E3-5750-4D12-81AC-ABD8A4ECB809}"/>
                  </a:ext>
                </a:extLst>
              </p:cNvPr>
              <p:cNvSpPr txBox="1"/>
              <p:nvPr/>
            </p:nvSpPr>
            <p:spPr>
              <a:xfrm>
                <a:off x="5550594" y="983857"/>
                <a:ext cx="296950" cy="76223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grpSp>
      </p:grpSp>
      <p:grpSp>
        <p:nvGrpSpPr>
          <p:cNvPr id="145" name="Group 144">
            <a:extLst>
              <a:ext uri="{FF2B5EF4-FFF2-40B4-BE49-F238E27FC236}">
                <a16:creationId xmlns:a16="http://schemas.microsoft.com/office/drawing/2014/main" id="{1E8C5A11-C088-4633-8F6E-C60448BA54F3}"/>
              </a:ext>
            </a:extLst>
          </p:cNvPr>
          <p:cNvGrpSpPr/>
          <p:nvPr/>
        </p:nvGrpSpPr>
        <p:grpSpPr>
          <a:xfrm>
            <a:off x="8852125" y="4485728"/>
            <a:ext cx="2071991" cy="2037012"/>
            <a:chOff x="1685636" y="817418"/>
            <a:chExt cx="4650509" cy="4572000"/>
          </a:xfrm>
        </p:grpSpPr>
        <p:cxnSp>
          <p:nvCxnSpPr>
            <p:cNvPr id="99" name="Straight Connector 98">
              <a:extLst>
                <a:ext uri="{FF2B5EF4-FFF2-40B4-BE49-F238E27FC236}">
                  <a16:creationId xmlns:a16="http://schemas.microsoft.com/office/drawing/2014/main" id="{1A0742DB-EEFA-42ED-B5D5-8DB862CD78F8}"/>
                </a:ext>
              </a:extLst>
            </p:cNvPr>
            <p:cNvCxnSpPr/>
            <p:nvPr/>
          </p:nvCxnSpPr>
          <p:spPr>
            <a:xfrm>
              <a:off x="1685636" y="817418"/>
              <a:ext cx="0" cy="4572000"/>
            </a:xfrm>
            <a:prstGeom prst="line">
              <a:avLst/>
            </a:prstGeom>
          </p:spPr>
          <p:style>
            <a:lnRef idx="1">
              <a:schemeClr val="dk1"/>
            </a:lnRef>
            <a:fillRef idx="0">
              <a:schemeClr val="dk1"/>
            </a:fillRef>
            <a:effectRef idx="0">
              <a:schemeClr val="dk1"/>
            </a:effectRef>
            <a:fontRef idx="minor">
              <a:schemeClr val="tx1"/>
            </a:fontRef>
          </p:style>
        </p:cxnSp>
        <p:cxnSp>
          <p:nvCxnSpPr>
            <p:cNvPr id="100" name="Straight Connector 99">
              <a:extLst>
                <a:ext uri="{FF2B5EF4-FFF2-40B4-BE49-F238E27FC236}">
                  <a16:creationId xmlns:a16="http://schemas.microsoft.com/office/drawing/2014/main" id="{8B51FC4C-DC27-446F-93EB-CA80DAAA3098}"/>
                </a:ext>
              </a:extLst>
            </p:cNvPr>
            <p:cNvCxnSpPr/>
            <p:nvPr/>
          </p:nvCxnSpPr>
          <p:spPr>
            <a:xfrm>
              <a:off x="2615738" y="817418"/>
              <a:ext cx="0" cy="4572000"/>
            </a:xfrm>
            <a:prstGeom prst="line">
              <a:avLst/>
            </a:prstGeom>
          </p:spPr>
          <p:style>
            <a:lnRef idx="1">
              <a:schemeClr val="dk1"/>
            </a:lnRef>
            <a:fillRef idx="0">
              <a:schemeClr val="dk1"/>
            </a:fillRef>
            <a:effectRef idx="0">
              <a:schemeClr val="dk1"/>
            </a:effectRef>
            <a:fontRef idx="minor">
              <a:schemeClr val="tx1"/>
            </a:fontRef>
          </p:style>
        </p:cxnSp>
        <p:cxnSp>
          <p:nvCxnSpPr>
            <p:cNvPr id="101" name="Straight Connector 100">
              <a:extLst>
                <a:ext uri="{FF2B5EF4-FFF2-40B4-BE49-F238E27FC236}">
                  <a16:creationId xmlns:a16="http://schemas.microsoft.com/office/drawing/2014/main" id="{6706C605-7784-49FE-9AB2-C70B803EF534}"/>
                </a:ext>
              </a:extLst>
            </p:cNvPr>
            <p:cNvCxnSpPr/>
            <p:nvPr/>
          </p:nvCxnSpPr>
          <p:spPr>
            <a:xfrm>
              <a:off x="3545840" y="817418"/>
              <a:ext cx="0" cy="4572000"/>
            </a:xfrm>
            <a:prstGeom prst="line">
              <a:avLst/>
            </a:prstGeom>
          </p:spPr>
          <p:style>
            <a:lnRef idx="1">
              <a:schemeClr val="dk1"/>
            </a:lnRef>
            <a:fillRef idx="0">
              <a:schemeClr val="dk1"/>
            </a:fillRef>
            <a:effectRef idx="0">
              <a:schemeClr val="dk1"/>
            </a:effectRef>
            <a:fontRef idx="minor">
              <a:schemeClr val="tx1"/>
            </a:fontRef>
          </p:style>
        </p:cxnSp>
        <p:cxnSp>
          <p:nvCxnSpPr>
            <p:cNvPr id="102" name="Straight Connector 101">
              <a:extLst>
                <a:ext uri="{FF2B5EF4-FFF2-40B4-BE49-F238E27FC236}">
                  <a16:creationId xmlns:a16="http://schemas.microsoft.com/office/drawing/2014/main" id="{5B75C4E4-0CE1-418D-9F99-BD58879878DB}"/>
                </a:ext>
              </a:extLst>
            </p:cNvPr>
            <p:cNvCxnSpPr/>
            <p:nvPr/>
          </p:nvCxnSpPr>
          <p:spPr>
            <a:xfrm>
              <a:off x="4475942" y="817418"/>
              <a:ext cx="0" cy="4572000"/>
            </a:xfrm>
            <a:prstGeom prst="line">
              <a:avLst/>
            </a:prstGeom>
          </p:spPr>
          <p:style>
            <a:lnRef idx="1">
              <a:schemeClr val="dk1"/>
            </a:lnRef>
            <a:fillRef idx="0">
              <a:schemeClr val="dk1"/>
            </a:fillRef>
            <a:effectRef idx="0">
              <a:schemeClr val="dk1"/>
            </a:effectRef>
            <a:fontRef idx="minor">
              <a:schemeClr val="tx1"/>
            </a:fontRef>
          </p:style>
        </p:cxnSp>
        <p:cxnSp>
          <p:nvCxnSpPr>
            <p:cNvPr id="103" name="Straight Connector 102">
              <a:extLst>
                <a:ext uri="{FF2B5EF4-FFF2-40B4-BE49-F238E27FC236}">
                  <a16:creationId xmlns:a16="http://schemas.microsoft.com/office/drawing/2014/main" id="{933F0E58-A9B5-47E5-892C-267BFCD528B9}"/>
                </a:ext>
              </a:extLst>
            </p:cNvPr>
            <p:cNvCxnSpPr/>
            <p:nvPr/>
          </p:nvCxnSpPr>
          <p:spPr>
            <a:xfrm>
              <a:off x="5406044" y="817418"/>
              <a:ext cx="0" cy="4572000"/>
            </a:xfrm>
            <a:prstGeom prst="line">
              <a:avLst/>
            </a:prstGeom>
          </p:spPr>
          <p:style>
            <a:lnRef idx="1">
              <a:schemeClr val="dk1"/>
            </a:lnRef>
            <a:fillRef idx="0">
              <a:schemeClr val="dk1"/>
            </a:fillRef>
            <a:effectRef idx="0">
              <a:schemeClr val="dk1"/>
            </a:effectRef>
            <a:fontRef idx="minor">
              <a:schemeClr val="tx1"/>
            </a:fontRef>
          </p:style>
        </p:cxnSp>
        <p:cxnSp>
          <p:nvCxnSpPr>
            <p:cNvPr id="104" name="Straight Connector 103">
              <a:extLst>
                <a:ext uri="{FF2B5EF4-FFF2-40B4-BE49-F238E27FC236}">
                  <a16:creationId xmlns:a16="http://schemas.microsoft.com/office/drawing/2014/main" id="{919D787A-C996-42F2-A8FA-369940760A71}"/>
                </a:ext>
              </a:extLst>
            </p:cNvPr>
            <p:cNvCxnSpPr/>
            <p:nvPr/>
          </p:nvCxnSpPr>
          <p:spPr>
            <a:xfrm>
              <a:off x="6336145" y="817418"/>
              <a:ext cx="0" cy="4572000"/>
            </a:xfrm>
            <a:prstGeom prst="line">
              <a:avLst/>
            </a:prstGeom>
          </p:spPr>
          <p:style>
            <a:lnRef idx="1">
              <a:schemeClr val="dk1"/>
            </a:lnRef>
            <a:fillRef idx="0">
              <a:schemeClr val="dk1"/>
            </a:fillRef>
            <a:effectRef idx="0">
              <a:schemeClr val="dk1"/>
            </a:effectRef>
            <a:fontRef idx="minor">
              <a:schemeClr val="tx1"/>
            </a:fontRef>
          </p:style>
        </p:cxnSp>
        <p:cxnSp>
          <p:nvCxnSpPr>
            <p:cNvPr id="105" name="Straight Connector 104">
              <a:extLst>
                <a:ext uri="{FF2B5EF4-FFF2-40B4-BE49-F238E27FC236}">
                  <a16:creationId xmlns:a16="http://schemas.microsoft.com/office/drawing/2014/main" id="{1D3C0551-F502-4153-AC3A-21E6F7D5960E}"/>
                </a:ext>
              </a:extLst>
            </p:cNvPr>
            <p:cNvCxnSpPr/>
            <p:nvPr/>
          </p:nvCxnSpPr>
          <p:spPr>
            <a:xfrm>
              <a:off x="1685636" y="817418"/>
              <a:ext cx="4650509" cy="0"/>
            </a:xfrm>
            <a:prstGeom prst="line">
              <a:avLst/>
            </a:prstGeom>
          </p:spPr>
          <p:style>
            <a:lnRef idx="1">
              <a:schemeClr val="dk1"/>
            </a:lnRef>
            <a:fillRef idx="0">
              <a:schemeClr val="dk1"/>
            </a:fillRef>
            <a:effectRef idx="0">
              <a:schemeClr val="dk1"/>
            </a:effectRef>
            <a:fontRef idx="minor">
              <a:schemeClr val="tx1"/>
            </a:fontRef>
          </p:style>
        </p:cxnSp>
        <p:cxnSp>
          <p:nvCxnSpPr>
            <p:cNvPr id="106" name="Straight Connector 105">
              <a:extLst>
                <a:ext uri="{FF2B5EF4-FFF2-40B4-BE49-F238E27FC236}">
                  <a16:creationId xmlns:a16="http://schemas.microsoft.com/office/drawing/2014/main" id="{4A8F8272-87D7-49DC-A325-A90CB129823A}"/>
                </a:ext>
              </a:extLst>
            </p:cNvPr>
            <p:cNvCxnSpPr/>
            <p:nvPr/>
          </p:nvCxnSpPr>
          <p:spPr>
            <a:xfrm>
              <a:off x="1685636" y="2646218"/>
              <a:ext cx="4650509" cy="0"/>
            </a:xfrm>
            <a:prstGeom prst="line">
              <a:avLst/>
            </a:prstGeom>
          </p:spPr>
          <p:style>
            <a:lnRef idx="1">
              <a:schemeClr val="dk1"/>
            </a:lnRef>
            <a:fillRef idx="0">
              <a:schemeClr val="dk1"/>
            </a:fillRef>
            <a:effectRef idx="0">
              <a:schemeClr val="dk1"/>
            </a:effectRef>
            <a:fontRef idx="minor">
              <a:schemeClr val="tx1"/>
            </a:fontRef>
          </p:style>
        </p:cxnSp>
        <p:cxnSp>
          <p:nvCxnSpPr>
            <p:cNvPr id="107" name="Straight Connector 106">
              <a:extLst>
                <a:ext uri="{FF2B5EF4-FFF2-40B4-BE49-F238E27FC236}">
                  <a16:creationId xmlns:a16="http://schemas.microsoft.com/office/drawing/2014/main" id="{22649416-1D05-4542-B214-87C02D5E40FA}"/>
                </a:ext>
              </a:extLst>
            </p:cNvPr>
            <p:cNvCxnSpPr/>
            <p:nvPr/>
          </p:nvCxnSpPr>
          <p:spPr>
            <a:xfrm>
              <a:off x="1685636" y="3560618"/>
              <a:ext cx="4650509" cy="0"/>
            </a:xfrm>
            <a:prstGeom prst="line">
              <a:avLst/>
            </a:prstGeom>
          </p:spPr>
          <p:style>
            <a:lnRef idx="1">
              <a:schemeClr val="dk1"/>
            </a:lnRef>
            <a:fillRef idx="0">
              <a:schemeClr val="dk1"/>
            </a:fillRef>
            <a:effectRef idx="0">
              <a:schemeClr val="dk1"/>
            </a:effectRef>
            <a:fontRef idx="minor">
              <a:schemeClr val="tx1"/>
            </a:fontRef>
          </p:style>
        </p:cxnSp>
        <p:cxnSp>
          <p:nvCxnSpPr>
            <p:cNvPr id="108" name="Straight Connector 107">
              <a:extLst>
                <a:ext uri="{FF2B5EF4-FFF2-40B4-BE49-F238E27FC236}">
                  <a16:creationId xmlns:a16="http://schemas.microsoft.com/office/drawing/2014/main" id="{23F6F9A6-3FD7-4AE2-96D6-6E25C57D967B}"/>
                </a:ext>
              </a:extLst>
            </p:cNvPr>
            <p:cNvCxnSpPr/>
            <p:nvPr/>
          </p:nvCxnSpPr>
          <p:spPr>
            <a:xfrm>
              <a:off x="1685636" y="4475018"/>
              <a:ext cx="4650509" cy="0"/>
            </a:xfrm>
            <a:prstGeom prst="line">
              <a:avLst/>
            </a:prstGeom>
          </p:spPr>
          <p:style>
            <a:lnRef idx="1">
              <a:schemeClr val="dk1"/>
            </a:lnRef>
            <a:fillRef idx="0">
              <a:schemeClr val="dk1"/>
            </a:fillRef>
            <a:effectRef idx="0">
              <a:schemeClr val="dk1"/>
            </a:effectRef>
            <a:fontRef idx="minor">
              <a:schemeClr val="tx1"/>
            </a:fontRef>
          </p:style>
        </p:cxnSp>
        <p:cxnSp>
          <p:nvCxnSpPr>
            <p:cNvPr id="109" name="Straight Connector 108">
              <a:extLst>
                <a:ext uri="{FF2B5EF4-FFF2-40B4-BE49-F238E27FC236}">
                  <a16:creationId xmlns:a16="http://schemas.microsoft.com/office/drawing/2014/main" id="{35FE77D7-7767-4D98-82D2-59A08B15DFA5}"/>
                </a:ext>
              </a:extLst>
            </p:cNvPr>
            <p:cNvCxnSpPr/>
            <p:nvPr/>
          </p:nvCxnSpPr>
          <p:spPr>
            <a:xfrm>
              <a:off x="1685636" y="5389418"/>
              <a:ext cx="4650509" cy="0"/>
            </a:xfrm>
            <a:prstGeom prst="line">
              <a:avLst/>
            </a:prstGeom>
          </p:spPr>
          <p:style>
            <a:lnRef idx="1">
              <a:schemeClr val="dk1"/>
            </a:lnRef>
            <a:fillRef idx="0">
              <a:schemeClr val="dk1"/>
            </a:fillRef>
            <a:effectRef idx="0">
              <a:schemeClr val="dk1"/>
            </a:effectRef>
            <a:fontRef idx="minor">
              <a:schemeClr val="tx1"/>
            </a:fontRef>
          </p:style>
        </p:cxnSp>
        <p:sp>
          <p:nvSpPr>
            <p:cNvPr id="110" name="Rectangle 109">
              <a:extLst>
                <a:ext uri="{FF2B5EF4-FFF2-40B4-BE49-F238E27FC236}">
                  <a16:creationId xmlns:a16="http://schemas.microsoft.com/office/drawing/2014/main" id="{8DA97ECD-1391-4679-8185-8C624BE4FFB4}"/>
                </a:ext>
              </a:extLst>
            </p:cNvPr>
            <p:cNvSpPr/>
            <p:nvPr/>
          </p:nvSpPr>
          <p:spPr>
            <a:xfrm>
              <a:off x="1797397" y="1066800"/>
              <a:ext cx="2566785" cy="2410691"/>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panose="02020603050405020304" pitchFamily="18" charset="0"/>
                <a:cs typeface="Times" panose="02020603050405020304" pitchFamily="18" charset="0"/>
              </a:endParaRPr>
            </a:p>
          </p:txBody>
        </p:sp>
        <p:sp>
          <p:nvSpPr>
            <p:cNvPr id="111" name="Rectangle 110">
              <a:extLst>
                <a:ext uri="{FF2B5EF4-FFF2-40B4-BE49-F238E27FC236}">
                  <a16:creationId xmlns:a16="http://schemas.microsoft.com/office/drawing/2014/main" id="{E3CB1648-237A-4EE8-9B5A-D067B3669DEE}"/>
                </a:ext>
              </a:extLst>
            </p:cNvPr>
            <p:cNvSpPr/>
            <p:nvPr/>
          </p:nvSpPr>
          <p:spPr>
            <a:xfrm>
              <a:off x="4587703" y="1066801"/>
              <a:ext cx="1707802" cy="4216460"/>
            </a:xfrm>
            <a:prstGeom prst="rect">
              <a:avLst/>
            </a:prstGeom>
            <a:noFill/>
            <a:ln w="38100">
              <a:solidFill>
                <a:schemeClr val="accent6">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panose="02020603050405020304" pitchFamily="18" charset="0"/>
                <a:cs typeface="Times" panose="02020603050405020304" pitchFamily="18" charset="0"/>
              </a:endParaRPr>
            </a:p>
          </p:txBody>
        </p:sp>
        <p:sp>
          <p:nvSpPr>
            <p:cNvPr id="112" name="Rectangle 111">
              <a:extLst>
                <a:ext uri="{FF2B5EF4-FFF2-40B4-BE49-F238E27FC236}">
                  <a16:creationId xmlns:a16="http://schemas.microsoft.com/office/drawing/2014/main" id="{F29C13B6-30CB-447D-91AF-39A014D4CBE7}"/>
                </a:ext>
              </a:extLst>
            </p:cNvPr>
            <p:cNvSpPr/>
            <p:nvPr/>
          </p:nvSpPr>
          <p:spPr>
            <a:xfrm>
              <a:off x="1726278" y="960644"/>
              <a:ext cx="4457468" cy="4220956"/>
            </a:xfrm>
            <a:prstGeom prst="rect">
              <a:avLst/>
            </a:prstGeom>
            <a:noFill/>
            <a:ln w="38100">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panose="02020603050405020304" pitchFamily="18" charset="0"/>
                <a:cs typeface="Times" panose="02020603050405020304" pitchFamily="18" charset="0"/>
              </a:endParaRPr>
            </a:p>
          </p:txBody>
        </p:sp>
        <p:sp>
          <p:nvSpPr>
            <p:cNvPr id="113" name="Rectangle 112">
              <a:extLst>
                <a:ext uri="{FF2B5EF4-FFF2-40B4-BE49-F238E27FC236}">
                  <a16:creationId xmlns:a16="http://schemas.microsoft.com/office/drawing/2014/main" id="{2C13F24E-4A1B-4484-BF1B-AC6FEDCF0168}"/>
                </a:ext>
              </a:extLst>
            </p:cNvPr>
            <p:cNvSpPr/>
            <p:nvPr/>
          </p:nvSpPr>
          <p:spPr>
            <a:xfrm>
              <a:off x="1797397" y="3613697"/>
              <a:ext cx="2566785" cy="1669564"/>
            </a:xfrm>
            <a:prstGeom prst="rect">
              <a:avLst/>
            </a:prstGeom>
            <a:noFill/>
            <a:ln w="38100">
              <a:solidFill>
                <a:schemeClr val="accent4">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panose="02020603050405020304" pitchFamily="18" charset="0"/>
                <a:cs typeface="Times" panose="02020603050405020304" pitchFamily="18" charset="0"/>
              </a:endParaRPr>
            </a:p>
          </p:txBody>
        </p:sp>
        <p:cxnSp>
          <p:nvCxnSpPr>
            <p:cNvPr id="114" name="Straight Connector 113">
              <a:extLst>
                <a:ext uri="{FF2B5EF4-FFF2-40B4-BE49-F238E27FC236}">
                  <a16:creationId xmlns:a16="http://schemas.microsoft.com/office/drawing/2014/main" id="{4CE2FEB0-D031-49C3-A11D-BD7E4684C6A6}"/>
                </a:ext>
              </a:extLst>
            </p:cNvPr>
            <p:cNvCxnSpPr/>
            <p:nvPr/>
          </p:nvCxnSpPr>
          <p:spPr>
            <a:xfrm>
              <a:off x="1685636" y="1731818"/>
              <a:ext cx="4650509" cy="0"/>
            </a:xfrm>
            <a:prstGeom prst="line">
              <a:avLst/>
            </a:prstGeom>
          </p:spPr>
          <p:style>
            <a:lnRef idx="1">
              <a:schemeClr val="dk1"/>
            </a:lnRef>
            <a:fillRef idx="0">
              <a:schemeClr val="dk1"/>
            </a:fillRef>
            <a:effectRef idx="0">
              <a:schemeClr val="dk1"/>
            </a:effectRef>
            <a:fontRef idx="minor">
              <a:schemeClr val="tx1"/>
            </a:fontRef>
          </p:style>
        </p:cxnSp>
        <p:grpSp>
          <p:nvGrpSpPr>
            <p:cNvPr id="115" name="Group 114">
              <a:extLst>
                <a:ext uri="{FF2B5EF4-FFF2-40B4-BE49-F238E27FC236}">
                  <a16:creationId xmlns:a16="http://schemas.microsoft.com/office/drawing/2014/main" id="{7AE6C681-5BB1-4248-A8AC-0D311D3E120E}"/>
                </a:ext>
              </a:extLst>
            </p:cNvPr>
            <p:cNvGrpSpPr/>
            <p:nvPr/>
          </p:nvGrpSpPr>
          <p:grpSpPr>
            <a:xfrm>
              <a:off x="1869438" y="1136257"/>
              <a:ext cx="4045990" cy="590008"/>
              <a:chOff x="1801554" y="983857"/>
              <a:chExt cx="4045990" cy="590008"/>
            </a:xfrm>
          </p:grpSpPr>
          <p:sp>
            <p:nvSpPr>
              <p:cNvPr id="116" name="TextBox 115">
                <a:extLst>
                  <a:ext uri="{FF2B5EF4-FFF2-40B4-BE49-F238E27FC236}">
                    <a16:creationId xmlns:a16="http://schemas.microsoft.com/office/drawing/2014/main" id="{DBBD2B81-B370-4F36-A2E0-A92E2A20C153}"/>
                  </a:ext>
                </a:extLst>
              </p:cNvPr>
              <p:cNvSpPr txBox="1"/>
              <p:nvPr/>
            </p:nvSpPr>
            <p:spPr>
              <a:xfrm>
                <a:off x="1801554" y="983857"/>
                <a:ext cx="296951" cy="590008"/>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117" name="TextBox 116">
                <a:extLst>
                  <a:ext uri="{FF2B5EF4-FFF2-40B4-BE49-F238E27FC236}">
                    <a16:creationId xmlns:a16="http://schemas.microsoft.com/office/drawing/2014/main" id="{57D3EDA2-CAD2-49FD-87CD-16459219FC24}"/>
                  </a:ext>
                </a:extLst>
              </p:cNvPr>
              <p:cNvSpPr txBox="1"/>
              <p:nvPr/>
            </p:nvSpPr>
            <p:spPr>
              <a:xfrm>
                <a:off x="2738814" y="983857"/>
                <a:ext cx="296951" cy="590008"/>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118" name="TextBox 117">
                <a:extLst>
                  <a:ext uri="{FF2B5EF4-FFF2-40B4-BE49-F238E27FC236}">
                    <a16:creationId xmlns:a16="http://schemas.microsoft.com/office/drawing/2014/main" id="{FCE571E7-4C17-4DC2-A92C-6D858E33362C}"/>
                  </a:ext>
                </a:extLst>
              </p:cNvPr>
              <p:cNvSpPr txBox="1"/>
              <p:nvPr/>
            </p:nvSpPr>
            <p:spPr>
              <a:xfrm>
                <a:off x="3676073" y="983857"/>
                <a:ext cx="296951" cy="590008"/>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119" name="TextBox 118">
                <a:extLst>
                  <a:ext uri="{FF2B5EF4-FFF2-40B4-BE49-F238E27FC236}">
                    <a16:creationId xmlns:a16="http://schemas.microsoft.com/office/drawing/2014/main" id="{547F8366-7803-4A41-A197-567F653FAC47}"/>
                  </a:ext>
                </a:extLst>
              </p:cNvPr>
              <p:cNvSpPr txBox="1"/>
              <p:nvPr/>
            </p:nvSpPr>
            <p:spPr>
              <a:xfrm>
                <a:off x="4613335" y="983857"/>
                <a:ext cx="296951" cy="590008"/>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120" name="TextBox 119">
                <a:extLst>
                  <a:ext uri="{FF2B5EF4-FFF2-40B4-BE49-F238E27FC236}">
                    <a16:creationId xmlns:a16="http://schemas.microsoft.com/office/drawing/2014/main" id="{40DDE24A-206C-4E4D-B224-4B3E3D2558A3}"/>
                  </a:ext>
                </a:extLst>
              </p:cNvPr>
              <p:cNvSpPr txBox="1"/>
              <p:nvPr/>
            </p:nvSpPr>
            <p:spPr>
              <a:xfrm>
                <a:off x="5550593" y="983857"/>
                <a:ext cx="296951" cy="590008"/>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grpSp>
        <p:grpSp>
          <p:nvGrpSpPr>
            <p:cNvPr id="121" name="Group 120">
              <a:extLst>
                <a:ext uri="{FF2B5EF4-FFF2-40B4-BE49-F238E27FC236}">
                  <a16:creationId xmlns:a16="http://schemas.microsoft.com/office/drawing/2014/main" id="{58736B30-B504-4F66-A15C-0FE854F323A9}"/>
                </a:ext>
              </a:extLst>
            </p:cNvPr>
            <p:cNvGrpSpPr/>
            <p:nvPr/>
          </p:nvGrpSpPr>
          <p:grpSpPr>
            <a:xfrm>
              <a:off x="1869438" y="2024118"/>
              <a:ext cx="4045990" cy="590008"/>
              <a:chOff x="1801554" y="983857"/>
              <a:chExt cx="4045990" cy="590008"/>
            </a:xfrm>
          </p:grpSpPr>
          <p:sp>
            <p:nvSpPr>
              <p:cNvPr id="122" name="TextBox 121">
                <a:extLst>
                  <a:ext uri="{FF2B5EF4-FFF2-40B4-BE49-F238E27FC236}">
                    <a16:creationId xmlns:a16="http://schemas.microsoft.com/office/drawing/2014/main" id="{490CDFB1-1FCF-42AD-8A45-66E29D62FDBD}"/>
                  </a:ext>
                </a:extLst>
              </p:cNvPr>
              <p:cNvSpPr txBox="1"/>
              <p:nvPr/>
            </p:nvSpPr>
            <p:spPr>
              <a:xfrm>
                <a:off x="1801554" y="983857"/>
                <a:ext cx="296951" cy="590008"/>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123" name="TextBox 122">
                <a:extLst>
                  <a:ext uri="{FF2B5EF4-FFF2-40B4-BE49-F238E27FC236}">
                    <a16:creationId xmlns:a16="http://schemas.microsoft.com/office/drawing/2014/main" id="{7F9EF5B7-2D83-4917-A0D5-F2968D3E9E73}"/>
                  </a:ext>
                </a:extLst>
              </p:cNvPr>
              <p:cNvSpPr txBox="1"/>
              <p:nvPr/>
            </p:nvSpPr>
            <p:spPr>
              <a:xfrm>
                <a:off x="2738814" y="983857"/>
                <a:ext cx="296951" cy="590008"/>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124" name="TextBox 123">
                <a:extLst>
                  <a:ext uri="{FF2B5EF4-FFF2-40B4-BE49-F238E27FC236}">
                    <a16:creationId xmlns:a16="http://schemas.microsoft.com/office/drawing/2014/main" id="{55DC7510-F64A-4D8B-B518-6DE8B8949CC7}"/>
                  </a:ext>
                </a:extLst>
              </p:cNvPr>
              <p:cNvSpPr txBox="1"/>
              <p:nvPr/>
            </p:nvSpPr>
            <p:spPr>
              <a:xfrm>
                <a:off x="3676073" y="983857"/>
                <a:ext cx="296951" cy="590008"/>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125" name="TextBox 124">
                <a:extLst>
                  <a:ext uri="{FF2B5EF4-FFF2-40B4-BE49-F238E27FC236}">
                    <a16:creationId xmlns:a16="http://schemas.microsoft.com/office/drawing/2014/main" id="{2794AD42-DE97-456C-B866-8CAFD1D1E7F2}"/>
                  </a:ext>
                </a:extLst>
              </p:cNvPr>
              <p:cNvSpPr txBox="1"/>
              <p:nvPr/>
            </p:nvSpPr>
            <p:spPr>
              <a:xfrm>
                <a:off x="4613335" y="983857"/>
                <a:ext cx="296951" cy="590008"/>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126" name="TextBox 125">
                <a:extLst>
                  <a:ext uri="{FF2B5EF4-FFF2-40B4-BE49-F238E27FC236}">
                    <a16:creationId xmlns:a16="http://schemas.microsoft.com/office/drawing/2014/main" id="{8F968158-590E-48D3-9330-C3923139DE47}"/>
                  </a:ext>
                </a:extLst>
              </p:cNvPr>
              <p:cNvSpPr txBox="1"/>
              <p:nvPr/>
            </p:nvSpPr>
            <p:spPr>
              <a:xfrm>
                <a:off x="5550593" y="983857"/>
                <a:ext cx="296951" cy="590008"/>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grpSp>
        <p:grpSp>
          <p:nvGrpSpPr>
            <p:cNvPr id="127" name="Group 126">
              <a:extLst>
                <a:ext uri="{FF2B5EF4-FFF2-40B4-BE49-F238E27FC236}">
                  <a16:creationId xmlns:a16="http://schemas.microsoft.com/office/drawing/2014/main" id="{9D28F71C-856F-40FD-91C6-5FBF8D176A01}"/>
                </a:ext>
              </a:extLst>
            </p:cNvPr>
            <p:cNvGrpSpPr/>
            <p:nvPr/>
          </p:nvGrpSpPr>
          <p:grpSpPr>
            <a:xfrm>
              <a:off x="1869438" y="2911979"/>
              <a:ext cx="4045990" cy="590008"/>
              <a:chOff x="1801554" y="983857"/>
              <a:chExt cx="4045990" cy="590008"/>
            </a:xfrm>
          </p:grpSpPr>
          <p:sp>
            <p:nvSpPr>
              <p:cNvPr id="128" name="TextBox 127">
                <a:extLst>
                  <a:ext uri="{FF2B5EF4-FFF2-40B4-BE49-F238E27FC236}">
                    <a16:creationId xmlns:a16="http://schemas.microsoft.com/office/drawing/2014/main" id="{0A444328-6EF2-42AD-9369-8A8661795834}"/>
                  </a:ext>
                </a:extLst>
              </p:cNvPr>
              <p:cNvSpPr txBox="1"/>
              <p:nvPr/>
            </p:nvSpPr>
            <p:spPr>
              <a:xfrm>
                <a:off x="1801554" y="983857"/>
                <a:ext cx="296951" cy="590008"/>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129" name="TextBox 128">
                <a:extLst>
                  <a:ext uri="{FF2B5EF4-FFF2-40B4-BE49-F238E27FC236}">
                    <a16:creationId xmlns:a16="http://schemas.microsoft.com/office/drawing/2014/main" id="{00F8C9E4-E486-4918-93B7-97567A5509EA}"/>
                  </a:ext>
                </a:extLst>
              </p:cNvPr>
              <p:cNvSpPr txBox="1"/>
              <p:nvPr/>
            </p:nvSpPr>
            <p:spPr>
              <a:xfrm>
                <a:off x="2738814" y="983857"/>
                <a:ext cx="296951" cy="590008"/>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130" name="TextBox 129">
                <a:extLst>
                  <a:ext uri="{FF2B5EF4-FFF2-40B4-BE49-F238E27FC236}">
                    <a16:creationId xmlns:a16="http://schemas.microsoft.com/office/drawing/2014/main" id="{432307FE-C955-4B51-80B7-3DDDD3D7E0D4}"/>
                  </a:ext>
                </a:extLst>
              </p:cNvPr>
              <p:cNvSpPr txBox="1"/>
              <p:nvPr/>
            </p:nvSpPr>
            <p:spPr>
              <a:xfrm>
                <a:off x="3676073" y="983857"/>
                <a:ext cx="296951" cy="590008"/>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131" name="TextBox 130">
                <a:extLst>
                  <a:ext uri="{FF2B5EF4-FFF2-40B4-BE49-F238E27FC236}">
                    <a16:creationId xmlns:a16="http://schemas.microsoft.com/office/drawing/2014/main" id="{29408420-8A50-4035-B273-1488E270FDB6}"/>
                  </a:ext>
                </a:extLst>
              </p:cNvPr>
              <p:cNvSpPr txBox="1"/>
              <p:nvPr/>
            </p:nvSpPr>
            <p:spPr>
              <a:xfrm>
                <a:off x="4613335" y="983857"/>
                <a:ext cx="296951" cy="590008"/>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132" name="TextBox 131">
                <a:extLst>
                  <a:ext uri="{FF2B5EF4-FFF2-40B4-BE49-F238E27FC236}">
                    <a16:creationId xmlns:a16="http://schemas.microsoft.com/office/drawing/2014/main" id="{B8B2C04A-087C-44FD-AF1A-38C363B369BD}"/>
                  </a:ext>
                </a:extLst>
              </p:cNvPr>
              <p:cNvSpPr txBox="1"/>
              <p:nvPr/>
            </p:nvSpPr>
            <p:spPr>
              <a:xfrm>
                <a:off x="5550593" y="983857"/>
                <a:ext cx="296951" cy="590008"/>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grpSp>
        <p:grpSp>
          <p:nvGrpSpPr>
            <p:cNvPr id="133" name="Group 132">
              <a:extLst>
                <a:ext uri="{FF2B5EF4-FFF2-40B4-BE49-F238E27FC236}">
                  <a16:creationId xmlns:a16="http://schemas.microsoft.com/office/drawing/2014/main" id="{7DBA8500-8CB5-4413-8A11-42CB12C16B1C}"/>
                </a:ext>
              </a:extLst>
            </p:cNvPr>
            <p:cNvGrpSpPr/>
            <p:nvPr/>
          </p:nvGrpSpPr>
          <p:grpSpPr>
            <a:xfrm>
              <a:off x="1869438" y="3799840"/>
              <a:ext cx="4045990" cy="590008"/>
              <a:chOff x="1801554" y="983857"/>
              <a:chExt cx="4045990" cy="590008"/>
            </a:xfrm>
          </p:grpSpPr>
          <p:sp>
            <p:nvSpPr>
              <p:cNvPr id="134" name="TextBox 133">
                <a:extLst>
                  <a:ext uri="{FF2B5EF4-FFF2-40B4-BE49-F238E27FC236}">
                    <a16:creationId xmlns:a16="http://schemas.microsoft.com/office/drawing/2014/main" id="{94AD87FA-BEC7-4FA9-8F80-6300A63730B6}"/>
                  </a:ext>
                </a:extLst>
              </p:cNvPr>
              <p:cNvSpPr txBox="1"/>
              <p:nvPr/>
            </p:nvSpPr>
            <p:spPr>
              <a:xfrm>
                <a:off x="1801554" y="983857"/>
                <a:ext cx="296951" cy="590008"/>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135" name="TextBox 134">
                <a:extLst>
                  <a:ext uri="{FF2B5EF4-FFF2-40B4-BE49-F238E27FC236}">
                    <a16:creationId xmlns:a16="http://schemas.microsoft.com/office/drawing/2014/main" id="{D723A1B9-06B6-4A33-99F6-0782FF06A135}"/>
                  </a:ext>
                </a:extLst>
              </p:cNvPr>
              <p:cNvSpPr txBox="1"/>
              <p:nvPr/>
            </p:nvSpPr>
            <p:spPr>
              <a:xfrm>
                <a:off x="2738814" y="983857"/>
                <a:ext cx="296951" cy="590008"/>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136" name="TextBox 135">
                <a:extLst>
                  <a:ext uri="{FF2B5EF4-FFF2-40B4-BE49-F238E27FC236}">
                    <a16:creationId xmlns:a16="http://schemas.microsoft.com/office/drawing/2014/main" id="{DBD0C204-C19D-4260-8DD6-E52F6BF8E42C}"/>
                  </a:ext>
                </a:extLst>
              </p:cNvPr>
              <p:cNvSpPr txBox="1"/>
              <p:nvPr/>
            </p:nvSpPr>
            <p:spPr>
              <a:xfrm>
                <a:off x="3676073" y="983857"/>
                <a:ext cx="296951" cy="590008"/>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137" name="TextBox 136">
                <a:extLst>
                  <a:ext uri="{FF2B5EF4-FFF2-40B4-BE49-F238E27FC236}">
                    <a16:creationId xmlns:a16="http://schemas.microsoft.com/office/drawing/2014/main" id="{A3E0F3CD-3025-4CB0-BB93-857C5E978580}"/>
                  </a:ext>
                </a:extLst>
              </p:cNvPr>
              <p:cNvSpPr txBox="1"/>
              <p:nvPr/>
            </p:nvSpPr>
            <p:spPr>
              <a:xfrm>
                <a:off x="4613335" y="983857"/>
                <a:ext cx="296951" cy="590008"/>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138" name="TextBox 137">
                <a:extLst>
                  <a:ext uri="{FF2B5EF4-FFF2-40B4-BE49-F238E27FC236}">
                    <a16:creationId xmlns:a16="http://schemas.microsoft.com/office/drawing/2014/main" id="{2375C7A0-2176-4B26-8012-B2517D5A5C53}"/>
                  </a:ext>
                </a:extLst>
              </p:cNvPr>
              <p:cNvSpPr txBox="1"/>
              <p:nvPr/>
            </p:nvSpPr>
            <p:spPr>
              <a:xfrm>
                <a:off x="5550593" y="983857"/>
                <a:ext cx="296951" cy="590008"/>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grpSp>
        <p:grpSp>
          <p:nvGrpSpPr>
            <p:cNvPr id="139" name="Group 138">
              <a:extLst>
                <a:ext uri="{FF2B5EF4-FFF2-40B4-BE49-F238E27FC236}">
                  <a16:creationId xmlns:a16="http://schemas.microsoft.com/office/drawing/2014/main" id="{17163DFF-66D9-4344-99E8-BB3786712BC3}"/>
                </a:ext>
              </a:extLst>
            </p:cNvPr>
            <p:cNvGrpSpPr/>
            <p:nvPr/>
          </p:nvGrpSpPr>
          <p:grpSpPr>
            <a:xfrm>
              <a:off x="1869438" y="4687700"/>
              <a:ext cx="4045990" cy="590008"/>
              <a:chOff x="1801554" y="983857"/>
              <a:chExt cx="4045990" cy="590008"/>
            </a:xfrm>
          </p:grpSpPr>
          <p:sp>
            <p:nvSpPr>
              <p:cNvPr id="140" name="TextBox 139">
                <a:extLst>
                  <a:ext uri="{FF2B5EF4-FFF2-40B4-BE49-F238E27FC236}">
                    <a16:creationId xmlns:a16="http://schemas.microsoft.com/office/drawing/2014/main" id="{EE14C3A6-E430-47BB-93FE-E075F0255926}"/>
                  </a:ext>
                </a:extLst>
              </p:cNvPr>
              <p:cNvSpPr txBox="1"/>
              <p:nvPr/>
            </p:nvSpPr>
            <p:spPr>
              <a:xfrm>
                <a:off x="1801554" y="983857"/>
                <a:ext cx="296951" cy="590008"/>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141" name="TextBox 140">
                <a:extLst>
                  <a:ext uri="{FF2B5EF4-FFF2-40B4-BE49-F238E27FC236}">
                    <a16:creationId xmlns:a16="http://schemas.microsoft.com/office/drawing/2014/main" id="{0AC60F56-45B2-4B5A-9AE5-916C6A98C066}"/>
                  </a:ext>
                </a:extLst>
              </p:cNvPr>
              <p:cNvSpPr txBox="1"/>
              <p:nvPr/>
            </p:nvSpPr>
            <p:spPr>
              <a:xfrm>
                <a:off x="2738814" y="983857"/>
                <a:ext cx="296951" cy="590008"/>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142" name="TextBox 141">
                <a:extLst>
                  <a:ext uri="{FF2B5EF4-FFF2-40B4-BE49-F238E27FC236}">
                    <a16:creationId xmlns:a16="http://schemas.microsoft.com/office/drawing/2014/main" id="{DCE00102-595D-460B-9EC8-8084201F2197}"/>
                  </a:ext>
                </a:extLst>
              </p:cNvPr>
              <p:cNvSpPr txBox="1"/>
              <p:nvPr/>
            </p:nvSpPr>
            <p:spPr>
              <a:xfrm>
                <a:off x="3676073" y="983857"/>
                <a:ext cx="296951" cy="590008"/>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143" name="TextBox 142">
                <a:extLst>
                  <a:ext uri="{FF2B5EF4-FFF2-40B4-BE49-F238E27FC236}">
                    <a16:creationId xmlns:a16="http://schemas.microsoft.com/office/drawing/2014/main" id="{7881EC37-65D1-4FC2-A0EF-B27990B6C670}"/>
                  </a:ext>
                </a:extLst>
              </p:cNvPr>
              <p:cNvSpPr txBox="1"/>
              <p:nvPr/>
            </p:nvSpPr>
            <p:spPr>
              <a:xfrm>
                <a:off x="4613335" y="983857"/>
                <a:ext cx="296951" cy="590008"/>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144" name="TextBox 143">
                <a:extLst>
                  <a:ext uri="{FF2B5EF4-FFF2-40B4-BE49-F238E27FC236}">
                    <a16:creationId xmlns:a16="http://schemas.microsoft.com/office/drawing/2014/main" id="{7C416BF9-8168-48A0-AE5D-3194782E6720}"/>
                  </a:ext>
                </a:extLst>
              </p:cNvPr>
              <p:cNvSpPr txBox="1"/>
              <p:nvPr/>
            </p:nvSpPr>
            <p:spPr>
              <a:xfrm>
                <a:off x="5550593" y="983857"/>
                <a:ext cx="296951" cy="590008"/>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grpSp>
      </p:grpSp>
      <p:sp>
        <p:nvSpPr>
          <p:cNvPr id="146" name="Arrow: Right 145">
            <a:extLst>
              <a:ext uri="{FF2B5EF4-FFF2-40B4-BE49-F238E27FC236}">
                <a16:creationId xmlns:a16="http://schemas.microsoft.com/office/drawing/2014/main" id="{E2A1D496-4934-418B-BCEA-FE2F5DB6B13E}"/>
              </a:ext>
            </a:extLst>
          </p:cNvPr>
          <p:cNvSpPr/>
          <p:nvPr/>
        </p:nvSpPr>
        <p:spPr>
          <a:xfrm>
            <a:off x="2446529" y="5324802"/>
            <a:ext cx="417987" cy="3078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47" name="Arrow: Right 146">
            <a:extLst>
              <a:ext uri="{FF2B5EF4-FFF2-40B4-BE49-F238E27FC236}">
                <a16:creationId xmlns:a16="http://schemas.microsoft.com/office/drawing/2014/main" id="{12F712ED-5AE2-4950-9502-254C7ACB2305}"/>
              </a:ext>
            </a:extLst>
          </p:cNvPr>
          <p:cNvSpPr/>
          <p:nvPr/>
        </p:nvSpPr>
        <p:spPr>
          <a:xfrm>
            <a:off x="7559142" y="5323742"/>
            <a:ext cx="417987" cy="3078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nvGrpSpPr>
          <p:cNvPr id="148" name="Group 147">
            <a:extLst>
              <a:ext uri="{FF2B5EF4-FFF2-40B4-BE49-F238E27FC236}">
                <a16:creationId xmlns:a16="http://schemas.microsoft.com/office/drawing/2014/main" id="{AB8033B3-A753-426D-9F7B-C829C0CE6CAB}"/>
              </a:ext>
            </a:extLst>
          </p:cNvPr>
          <p:cNvGrpSpPr/>
          <p:nvPr/>
        </p:nvGrpSpPr>
        <p:grpSpPr>
          <a:xfrm>
            <a:off x="349418" y="4488880"/>
            <a:ext cx="2065578" cy="2030709"/>
            <a:chOff x="1533236" y="665018"/>
            <a:chExt cx="4650509" cy="4572000"/>
          </a:xfrm>
        </p:grpSpPr>
        <p:cxnSp>
          <p:nvCxnSpPr>
            <p:cNvPr id="149" name="Straight Connector 148">
              <a:extLst>
                <a:ext uri="{FF2B5EF4-FFF2-40B4-BE49-F238E27FC236}">
                  <a16:creationId xmlns:a16="http://schemas.microsoft.com/office/drawing/2014/main" id="{672101AD-C5DB-4951-B8C4-FEA538CA21DF}"/>
                </a:ext>
              </a:extLst>
            </p:cNvPr>
            <p:cNvCxnSpPr/>
            <p:nvPr/>
          </p:nvCxnSpPr>
          <p:spPr>
            <a:xfrm>
              <a:off x="1533236" y="665018"/>
              <a:ext cx="0" cy="4572000"/>
            </a:xfrm>
            <a:prstGeom prst="line">
              <a:avLst/>
            </a:prstGeom>
            <a:ln w="12700"/>
          </p:spPr>
          <p:style>
            <a:lnRef idx="1">
              <a:schemeClr val="dk1"/>
            </a:lnRef>
            <a:fillRef idx="0">
              <a:schemeClr val="dk1"/>
            </a:fillRef>
            <a:effectRef idx="0">
              <a:schemeClr val="dk1"/>
            </a:effectRef>
            <a:fontRef idx="minor">
              <a:schemeClr val="tx1"/>
            </a:fontRef>
          </p:style>
        </p:cxnSp>
        <p:cxnSp>
          <p:nvCxnSpPr>
            <p:cNvPr id="150" name="Straight Connector 149">
              <a:extLst>
                <a:ext uri="{FF2B5EF4-FFF2-40B4-BE49-F238E27FC236}">
                  <a16:creationId xmlns:a16="http://schemas.microsoft.com/office/drawing/2014/main" id="{90177DC8-9E18-4899-83EC-CCF07889172C}"/>
                </a:ext>
              </a:extLst>
            </p:cNvPr>
            <p:cNvCxnSpPr/>
            <p:nvPr/>
          </p:nvCxnSpPr>
          <p:spPr>
            <a:xfrm>
              <a:off x="2463338" y="665018"/>
              <a:ext cx="0" cy="4572000"/>
            </a:xfrm>
            <a:prstGeom prst="line">
              <a:avLst/>
            </a:prstGeom>
          </p:spPr>
          <p:style>
            <a:lnRef idx="1">
              <a:schemeClr val="dk1"/>
            </a:lnRef>
            <a:fillRef idx="0">
              <a:schemeClr val="dk1"/>
            </a:fillRef>
            <a:effectRef idx="0">
              <a:schemeClr val="dk1"/>
            </a:effectRef>
            <a:fontRef idx="minor">
              <a:schemeClr val="tx1"/>
            </a:fontRef>
          </p:style>
        </p:cxnSp>
        <p:cxnSp>
          <p:nvCxnSpPr>
            <p:cNvPr id="151" name="Straight Connector 150">
              <a:extLst>
                <a:ext uri="{FF2B5EF4-FFF2-40B4-BE49-F238E27FC236}">
                  <a16:creationId xmlns:a16="http://schemas.microsoft.com/office/drawing/2014/main" id="{3490E4B1-028A-4BA9-AF05-CBBFF4074290}"/>
                </a:ext>
              </a:extLst>
            </p:cNvPr>
            <p:cNvCxnSpPr/>
            <p:nvPr/>
          </p:nvCxnSpPr>
          <p:spPr>
            <a:xfrm>
              <a:off x="3393440" y="665018"/>
              <a:ext cx="0" cy="4572000"/>
            </a:xfrm>
            <a:prstGeom prst="line">
              <a:avLst/>
            </a:prstGeom>
          </p:spPr>
          <p:style>
            <a:lnRef idx="1">
              <a:schemeClr val="dk1"/>
            </a:lnRef>
            <a:fillRef idx="0">
              <a:schemeClr val="dk1"/>
            </a:fillRef>
            <a:effectRef idx="0">
              <a:schemeClr val="dk1"/>
            </a:effectRef>
            <a:fontRef idx="minor">
              <a:schemeClr val="tx1"/>
            </a:fontRef>
          </p:style>
        </p:cxnSp>
        <p:cxnSp>
          <p:nvCxnSpPr>
            <p:cNvPr id="152" name="Straight Connector 151">
              <a:extLst>
                <a:ext uri="{FF2B5EF4-FFF2-40B4-BE49-F238E27FC236}">
                  <a16:creationId xmlns:a16="http://schemas.microsoft.com/office/drawing/2014/main" id="{54FD1AEF-2C28-4F5B-A2D6-E5B85C69F6C4}"/>
                </a:ext>
              </a:extLst>
            </p:cNvPr>
            <p:cNvCxnSpPr/>
            <p:nvPr/>
          </p:nvCxnSpPr>
          <p:spPr>
            <a:xfrm>
              <a:off x="4323542" y="665018"/>
              <a:ext cx="0" cy="4572000"/>
            </a:xfrm>
            <a:prstGeom prst="line">
              <a:avLst/>
            </a:prstGeom>
          </p:spPr>
          <p:style>
            <a:lnRef idx="1">
              <a:schemeClr val="dk1"/>
            </a:lnRef>
            <a:fillRef idx="0">
              <a:schemeClr val="dk1"/>
            </a:fillRef>
            <a:effectRef idx="0">
              <a:schemeClr val="dk1"/>
            </a:effectRef>
            <a:fontRef idx="minor">
              <a:schemeClr val="tx1"/>
            </a:fontRef>
          </p:style>
        </p:cxnSp>
        <p:cxnSp>
          <p:nvCxnSpPr>
            <p:cNvPr id="153" name="Straight Connector 152">
              <a:extLst>
                <a:ext uri="{FF2B5EF4-FFF2-40B4-BE49-F238E27FC236}">
                  <a16:creationId xmlns:a16="http://schemas.microsoft.com/office/drawing/2014/main" id="{FB13C990-CE6D-4330-B2D7-B60F8887AE0B}"/>
                </a:ext>
              </a:extLst>
            </p:cNvPr>
            <p:cNvCxnSpPr/>
            <p:nvPr/>
          </p:nvCxnSpPr>
          <p:spPr>
            <a:xfrm>
              <a:off x="5253644" y="665018"/>
              <a:ext cx="0" cy="4572000"/>
            </a:xfrm>
            <a:prstGeom prst="line">
              <a:avLst/>
            </a:prstGeom>
          </p:spPr>
          <p:style>
            <a:lnRef idx="1">
              <a:schemeClr val="dk1"/>
            </a:lnRef>
            <a:fillRef idx="0">
              <a:schemeClr val="dk1"/>
            </a:fillRef>
            <a:effectRef idx="0">
              <a:schemeClr val="dk1"/>
            </a:effectRef>
            <a:fontRef idx="minor">
              <a:schemeClr val="tx1"/>
            </a:fontRef>
          </p:style>
        </p:cxnSp>
        <p:cxnSp>
          <p:nvCxnSpPr>
            <p:cNvPr id="154" name="Straight Connector 153">
              <a:extLst>
                <a:ext uri="{FF2B5EF4-FFF2-40B4-BE49-F238E27FC236}">
                  <a16:creationId xmlns:a16="http://schemas.microsoft.com/office/drawing/2014/main" id="{D10791F5-5EE2-4EEB-AF1B-6AEBECCEEA08}"/>
                </a:ext>
              </a:extLst>
            </p:cNvPr>
            <p:cNvCxnSpPr/>
            <p:nvPr/>
          </p:nvCxnSpPr>
          <p:spPr>
            <a:xfrm>
              <a:off x="6183745" y="665018"/>
              <a:ext cx="0" cy="4572000"/>
            </a:xfrm>
            <a:prstGeom prst="line">
              <a:avLst/>
            </a:prstGeom>
          </p:spPr>
          <p:style>
            <a:lnRef idx="1">
              <a:schemeClr val="dk1"/>
            </a:lnRef>
            <a:fillRef idx="0">
              <a:schemeClr val="dk1"/>
            </a:fillRef>
            <a:effectRef idx="0">
              <a:schemeClr val="dk1"/>
            </a:effectRef>
            <a:fontRef idx="minor">
              <a:schemeClr val="tx1"/>
            </a:fontRef>
          </p:style>
        </p:cxnSp>
        <p:cxnSp>
          <p:nvCxnSpPr>
            <p:cNvPr id="155" name="Straight Connector 154">
              <a:extLst>
                <a:ext uri="{FF2B5EF4-FFF2-40B4-BE49-F238E27FC236}">
                  <a16:creationId xmlns:a16="http://schemas.microsoft.com/office/drawing/2014/main" id="{7955B380-04A1-4E6F-9514-D2F4D3EB8314}"/>
                </a:ext>
              </a:extLst>
            </p:cNvPr>
            <p:cNvCxnSpPr/>
            <p:nvPr/>
          </p:nvCxnSpPr>
          <p:spPr>
            <a:xfrm>
              <a:off x="1533236" y="665018"/>
              <a:ext cx="4650509"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56" name="Straight Connector 155">
              <a:extLst>
                <a:ext uri="{FF2B5EF4-FFF2-40B4-BE49-F238E27FC236}">
                  <a16:creationId xmlns:a16="http://schemas.microsoft.com/office/drawing/2014/main" id="{EDAE381F-A25D-4D16-B62A-63052C8BD5EF}"/>
                </a:ext>
              </a:extLst>
            </p:cNvPr>
            <p:cNvCxnSpPr/>
            <p:nvPr/>
          </p:nvCxnSpPr>
          <p:spPr>
            <a:xfrm>
              <a:off x="1533236" y="2493818"/>
              <a:ext cx="4650509" cy="0"/>
            </a:xfrm>
            <a:prstGeom prst="line">
              <a:avLst/>
            </a:prstGeom>
          </p:spPr>
          <p:style>
            <a:lnRef idx="1">
              <a:schemeClr val="dk1"/>
            </a:lnRef>
            <a:fillRef idx="0">
              <a:schemeClr val="dk1"/>
            </a:fillRef>
            <a:effectRef idx="0">
              <a:schemeClr val="dk1"/>
            </a:effectRef>
            <a:fontRef idx="minor">
              <a:schemeClr val="tx1"/>
            </a:fontRef>
          </p:style>
        </p:cxnSp>
        <p:cxnSp>
          <p:nvCxnSpPr>
            <p:cNvPr id="157" name="Straight Connector 156">
              <a:extLst>
                <a:ext uri="{FF2B5EF4-FFF2-40B4-BE49-F238E27FC236}">
                  <a16:creationId xmlns:a16="http://schemas.microsoft.com/office/drawing/2014/main" id="{0F8C3132-4695-4D6D-84A5-D577526D7138}"/>
                </a:ext>
              </a:extLst>
            </p:cNvPr>
            <p:cNvCxnSpPr/>
            <p:nvPr/>
          </p:nvCxnSpPr>
          <p:spPr>
            <a:xfrm>
              <a:off x="1533236" y="3408218"/>
              <a:ext cx="4650509" cy="0"/>
            </a:xfrm>
            <a:prstGeom prst="line">
              <a:avLst/>
            </a:prstGeom>
          </p:spPr>
          <p:style>
            <a:lnRef idx="1">
              <a:schemeClr val="dk1"/>
            </a:lnRef>
            <a:fillRef idx="0">
              <a:schemeClr val="dk1"/>
            </a:fillRef>
            <a:effectRef idx="0">
              <a:schemeClr val="dk1"/>
            </a:effectRef>
            <a:fontRef idx="minor">
              <a:schemeClr val="tx1"/>
            </a:fontRef>
          </p:style>
        </p:cxnSp>
        <p:cxnSp>
          <p:nvCxnSpPr>
            <p:cNvPr id="158" name="Straight Connector 157">
              <a:extLst>
                <a:ext uri="{FF2B5EF4-FFF2-40B4-BE49-F238E27FC236}">
                  <a16:creationId xmlns:a16="http://schemas.microsoft.com/office/drawing/2014/main" id="{15A2DA06-1747-4237-9546-FF2460C8A981}"/>
                </a:ext>
              </a:extLst>
            </p:cNvPr>
            <p:cNvCxnSpPr/>
            <p:nvPr/>
          </p:nvCxnSpPr>
          <p:spPr>
            <a:xfrm>
              <a:off x="1533236" y="4322618"/>
              <a:ext cx="4650509" cy="0"/>
            </a:xfrm>
            <a:prstGeom prst="line">
              <a:avLst/>
            </a:prstGeom>
          </p:spPr>
          <p:style>
            <a:lnRef idx="1">
              <a:schemeClr val="dk1"/>
            </a:lnRef>
            <a:fillRef idx="0">
              <a:schemeClr val="dk1"/>
            </a:fillRef>
            <a:effectRef idx="0">
              <a:schemeClr val="dk1"/>
            </a:effectRef>
            <a:fontRef idx="minor">
              <a:schemeClr val="tx1"/>
            </a:fontRef>
          </p:style>
        </p:cxnSp>
        <p:cxnSp>
          <p:nvCxnSpPr>
            <p:cNvPr id="159" name="Straight Connector 158">
              <a:extLst>
                <a:ext uri="{FF2B5EF4-FFF2-40B4-BE49-F238E27FC236}">
                  <a16:creationId xmlns:a16="http://schemas.microsoft.com/office/drawing/2014/main" id="{D9B3BA70-D963-44FB-ACEB-D606FA9E9BB4}"/>
                </a:ext>
              </a:extLst>
            </p:cNvPr>
            <p:cNvCxnSpPr/>
            <p:nvPr/>
          </p:nvCxnSpPr>
          <p:spPr>
            <a:xfrm>
              <a:off x="1533236" y="5237018"/>
              <a:ext cx="4650509" cy="0"/>
            </a:xfrm>
            <a:prstGeom prst="line">
              <a:avLst/>
            </a:prstGeom>
            <a:ln w="12700"/>
          </p:spPr>
          <p:style>
            <a:lnRef idx="1">
              <a:schemeClr val="dk1"/>
            </a:lnRef>
            <a:fillRef idx="0">
              <a:schemeClr val="dk1"/>
            </a:fillRef>
            <a:effectRef idx="0">
              <a:schemeClr val="dk1"/>
            </a:effectRef>
            <a:fontRef idx="minor">
              <a:schemeClr val="tx1"/>
            </a:fontRef>
          </p:style>
        </p:cxnSp>
        <p:sp>
          <p:nvSpPr>
            <p:cNvPr id="160" name="Rectangle 159">
              <a:extLst>
                <a:ext uri="{FF2B5EF4-FFF2-40B4-BE49-F238E27FC236}">
                  <a16:creationId xmlns:a16="http://schemas.microsoft.com/office/drawing/2014/main" id="{4904F5C8-994B-43E5-886F-988CAD7BBF35}"/>
                </a:ext>
              </a:extLst>
            </p:cNvPr>
            <p:cNvSpPr/>
            <p:nvPr/>
          </p:nvSpPr>
          <p:spPr>
            <a:xfrm>
              <a:off x="1717037" y="851162"/>
              <a:ext cx="2494745" cy="2473929"/>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panose="02020603050405020304" pitchFamily="18" charset="0"/>
                <a:cs typeface="Times" panose="02020603050405020304" pitchFamily="18" charset="0"/>
              </a:endParaRPr>
            </a:p>
          </p:txBody>
        </p:sp>
        <p:sp>
          <p:nvSpPr>
            <p:cNvPr id="161" name="Rectangle 160">
              <a:extLst>
                <a:ext uri="{FF2B5EF4-FFF2-40B4-BE49-F238E27FC236}">
                  <a16:creationId xmlns:a16="http://schemas.microsoft.com/office/drawing/2014/main" id="{097BB6B8-4B2D-4B93-8016-CCD6DCC4DEC1}"/>
                </a:ext>
              </a:extLst>
            </p:cNvPr>
            <p:cNvSpPr/>
            <p:nvPr/>
          </p:nvSpPr>
          <p:spPr>
            <a:xfrm>
              <a:off x="4435303" y="1590205"/>
              <a:ext cx="1663926" cy="2642010"/>
            </a:xfrm>
            <a:prstGeom prst="rect">
              <a:avLst/>
            </a:prstGeom>
            <a:noFill/>
            <a:ln w="38100">
              <a:solidFill>
                <a:schemeClr val="accent6">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panose="02020603050405020304" pitchFamily="18" charset="0"/>
                <a:cs typeface="Times" panose="02020603050405020304" pitchFamily="18" charset="0"/>
              </a:endParaRPr>
            </a:p>
          </p:txBody>
        </p:sp>
        <p:sp>
          <p:nvSpPr>
            <p:cNvPr id="162" name="Rectangle 161">
              <a:extLst>
                <a:ext uri="{FF2B5EF4-FFF2-40B4-BE49-F238E27FC236}">
                  <a16:creationId xmlns:a16="http://schemas.microsoft.com/office/drawing/2014/main" id="{EE0961F0-4623-4686-9B96-D4B0DAD3291A}"/>
                </a:ext>
              </a:extLst>
            </p:cNvPr>
            <p:cNvSpPr/>
            <p:nvPr/>
          </p:nvSpPr>
          <p:spPr>
            <a:xfrm>
              <a:off x="2575099" y="983856"/>
              <a:ext cx="2594030" cy="2715308"/>
            </a:xfrm>
            <a:prstGeom prst="rect">
              <a:avLst/>
            </a:prstGeom>
            <a:noFill/>
            <a:ln w="38100">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rgbClr val="00B0F0"/>
                </a:solidFill>
                <a:latin typeface="Times" panose="02020603050405020304" pitchFamily="18" charset="0"/>
                <a:cs typeface="Times" panose="02020603050405020304" pitchFamily="18" charset="0"/>
              </a:endParaRPr>
            </a:p>
          </p:txBody>
        </p:sp>
        <p:sp>
          <p:nvSpPr>
            <p:cNvPr id="163" name="Rectangle 162">
              <a:extLst>
                <a:ext uri="{FF2B5EF4-FFF2-40B4-BE49-F238E27FC236}">
                  <a16:creationId xmlns:a16="http://schemas.microsoft.com/office/drawing/2014/main" id="{05D2E502-845A-440F-B25E-0E7F00A7A5AA}"/>
                </a:ext>
              </a:extLst>
            </p:cNvPr>
            <p:cNvSpPr/>
            <p:nvPr/>
          </p:nvSpPr>
          <p:spPr>
            <a:xfrm>
              <a:off x="1644997" y="3461297"/>
              <a:ext cx="2419927" cy="1579446"/>
            </a:xfrm>
            <a:prstGeom prst="rect">
              <a:avLst/>
            </a:prstGeom>
            <a:noFill/>
            <a:ln w="38100">
              <a:solidFill>
                <a:schemeClr val="accent4">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panose="02020603050405020304" pitchFamily="18" charset="0"/>
                <a:cs typeface="Times" panose="02020603050405020304" pitchFamily="18" charset="0"/>
              </a:endParaRPr>
            </a:p>
          </p:txBody>
        </p:sp>
        <p:cxnSp>
          <p:nvCxnSpPr>
            <p:cNvPr id="164" name="Straight Connector 163">
              <a:extLst>
                <a:ext uri="{FF2B5EF4-FFF2-40B4-BE49-F238E27FC236}">
                  <a16:creationId xmlns:a16="http://schemas.microsoft.com/office/drawing/2014/main" id="{67744FF7-CDF5-4BC0-ABB2-E936F880854F}"/>
                </a:ext>
              </a:extLst>
            </p:cNvPr>
            <p:cNvCxnSpPr/>
            <p:nvPr/>
          </p:nvCxnSpPr>
          <p:spPr>
            <a:xfrm>
              <a:off x="1533236" y="1579418"/>
              <a:ext cx="4650509" cy="0"/>
            </a:xfrm>
            <a:prstGeom prst="line">
              <a:avLst/>
            </a:prstGeom>
          </p:spPr>
          <p:style>
            <a:lnRef idx="1">
              <a:schemeClr val="dk1"/>
            </a:lnRef>
            <a:fillRef idx="0">
              <a:schemeClr val="dk1"/>
            </a:fillRef>
            <a:effectRef idx="0">
              <a:schemeClr val="dk1"/>
            </a:effectRef>
            <a:fontRef idx="minor">
              <a:schemeClr val="tx1"/>
            </a:fontRef>
          </p:style>
        </p:cxnSp>
        <p:grpSp>
          <p:nvGrpSpPr>
            <p:cNvPr id="165" name="Group 164">
              <a:extLst>
                <a:ext uri="{FF2B5EF4-FFF2-40B4-BE49-F238E27FC236}">
                  <a16:creationId xmlns:a16="http://schemas.microsoft.com/office/drawing/2014/main" id="{DFBA5358-3D61-446C-9E6B-8C978D4443D3}"/>
                </a:ext>
              </a:extLst>
            </p:cNvPr>
            <p:cNvGrpSpPr/>
            <p:nvPr/>
          </p:nvGrpSpPr>
          <p:grpSpPr>
            <a:xfrm>
              <a:off x="1717038" y="983857"/>
              <a:ext cx="4045990" cy="591840"/>
              <a:chOff x="1801554" y="983857"/>
              <a:chExt cx="4045990" cy="591840"/>
            </a:xfrm>
          </p:grpSpPr>
          <p:sp>
            <p:nvSpPr>
              <p:cNvPr id="190" name="TextBox 189">
                <a:extLst>
                  <a:ext uri="{FF2B5EF4-FFF2-40B4-BE49-F238E27FC236}">
                    <a16:creationId xmlns:a16="http://schemas.microsoft.com/office/drawing/2014/main" id="{C04B7E1A-232D-4CAF-A4F3-59DC8E516DA5}"/>
                  </a:ext>
                </a:extLst>
              </p:cNvPr>
              <p:cNvSpPr txBox="1"/>
              <p:nvPr/>
            </p:nvSpPr>
            <p:spPr>
              <a:xfrm>
                <a:off x="1801554" y="983857"/>
                <a:ext cx="296950" cy="591839"/>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sp>
            <p:nvSpPr>
              <p:cNvPr id="191" name="TextBox 190">
                <a:extLst>
                  <a:ext uri="{FF2B5EF4-FFF2-40B4-BE49-F238E27FC236}">
                    <a16:creationId xmlns:a16="http://schemas.microsoft.com/office/drawing/2014/main" id="{08D729A1-51FB-477B-8177-D66CA0E5C839}"/>
                  </a:ext>
                </a:extLst>
              </p:cNvPr>
              <p:cNvSpPr txBox="1"/>
              <p:nvPr/>
            </p:nvSpPr>
            <p:spPr>
              <a:xfrm>
                <a:off x="2738813" y="983857"/>
                <a:ext cx="296950" cy="591839"/>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192" name="TextBox 191">
                <a:extLst>
                  <a:ext uri="{FF2B5EF4-FFF2-40B4-BE49-F238E27FC236}">
                    <a16:creationId xmlns:a16="http://schemas.microsoft.com/office/drawing/2014/main" id="{8B45F485-8155-4CC7-A7A7-43D6DE1D8879}"/>
                  </a:ext>
                </a:extLst>
              </p:cNvPr>
              <p:cNvSpPr txBox="1"/>
              <p:nvPr/>
            </p:nvSpPr>
            <p:spPr>
              <a:xfrm>
                <a:off x="3676076"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193" name="TextBox 192">
                <a:extLst>
                  <a:ext uri="{FF2B5EF4-FFF2-40B4-BE49-F238E27FC236}">
                    <a16:creationId xmlns:a16="http://schemas.microsoft.com/office/drawing/2014/main" id="{7AA39A0B-AA38-46A4-8491-6538E3729A01}"/>
                  </a:ext>
                </a:extLst>
              </p:cNvPr>
              <p:cNvSpPr txBox="1"/>
              <p:nvPr/>
            </p:nvSpPr>
            <p:spPr>
              <a:xfrm>
                <a:off x="4613335"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sp>
            <p:nvSpPr>
              <p:cNvPr id="194" name="TextBox 193">
                <a:extLst>
                  <a:ext uri="{FF2B5EF4-FFF2-40B4-BE49-F238E27FC236}">
                    <a16:creationId xmlns:a16="http://schemas.microsoft.com/office/drawing/2014/main" id="{1FC37B20-8A91-41B1-8978-8CBCF0438F4E}"/>
                  </a:ext>
                </a:extLst>
              </p:cNvPr>
              <p:cNvSpPr txBox="1"/>
              <p:nvPr/>
            </p:nvSpPr>
            <p:spPr>
              <a:xfrm>
                <a:off x="5550594"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0</a:t>
                </a:r>
              </a:p>
            </p:txBody>
          </p:sp>
        </p:grpSp>
        <p:grpSp>
          <p:nvGrpSpPr>
            <p:cNvPr id="166" name="Group 165">
              <a:extLst>
                <a:ext uri="{FF2B5EF4-FFF2-40B4-BE49-F238E27FC236}">
                  <a16:creationId xmlns:a16="http://schemas.microsoft.com/office/drawing/2014/main" id="{E3DCF0DD-3D31-47B6-9474-7526EAE980B3}"/>
                </a:ext>
              </a:extLst>
            </p:cNvPr>
            <p:cNvGrpSpPr/>
            <p:nvPr/>
          </p:nvGrpSpPr>
          <p:grpSpPr>
            <a:xfrm>
              <a:off x="1717038" y="1871718"/>
              <a:ext cx="4045990" cy="591840"/>
              <a:chOff x="1801554" y="983857"/>
              <a:chExt cx="4045990" cy="591840"/>
            </a:xfrm>
          </p:grpSpPr>
          <p:sp>
            <p:nvSpPr>
              <p:cNvPr id="185" name="TextBox 184">
                <a:extLst>
                  <a:ext uri="{FF2B5EF4-FFF2-40B4-BE49-F238E27FC236}">
                    <a16:creationId xmlns:a16="http://schemas.microsoft.com/office/drawing/2014/main" id="{9D23CB19-D085-4736-A8D3-E5DBFD339233}"/>
                  </a:ext>
                </a:extLst>
              </p:cNvPr>
              <p:cNvSpPr txBox="1"/>
              <p:nvPr/>
            </p:nvSpPr>
            <p:spPr>
              <a:xfrm>
                <a:off x="1801554" y="983857"/>
                <a:ext cx="296950" cy="591839"/>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sp>
            <p:nvSpPr>
              <p:cNvPr id="186" name="TextBox 185">
                <a:extLst>
                  <a:ext uri="{FF2B5EF4-FFF2-40B4-BE49-F238E27FC236}">
                    <a16:creationId xmlns:a16="http://schemas.microsoft.com/office/drawing/2014/main" id="{9C4A6944-16EB-4864-B74C-936149463FC2}"/>
                  </a:ext>
                </a:extLst>
              </p:cNvPr>
              <p:cNvSpPr txBox="1"/>
              <p:nvPr/>
            </p:nvSpPr>
            <p:spPr>
              <a:xfrm>
                <a:off x="2738813" y="983857"/>
                <a:ext cx="296950" cy="591839"/>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187" name="TextBox 186">
                <a:extLst>
                  <a:ext uri="{FF2B5EF4-FFF2-40B4-BE49-F238E27FC236}">
                    <a16:creationId xmlns:a16="http://schemas.microsoft.com/office/drawing/2014/main" id="{EDF25FDC-4EDD-4224-A9C0-2F90200ABFDA}"/>
                  </a:ext>
                </a:extLst>
              </p:cNvPr>
              <p:cNvSpPr txBox="1"/>
              <p:nvPr/>
            </p:nvSpPr>
            <p:spPr>
              <a:xfrm>
                <a:off x="3676076"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188" name="TextBox 187">
                <a:extLst>
                  <a:ext uri="{FF2B5EF4-FFF2-40B4-BE49-F238E27FC236}">
                    <a16:creationId xmlns:a16="http://schemas.microsoft.com/office/drawing/2014/main" id="{13F7101C-1E74-4156-A8BD-D8E252D2C185}"/>
                  </a:ext>
                </a:extLst>
              </p:cNvPr>
              <p:cNvSpPr txBox="1"/>
              <p:nvPr/>
            </p:nvSpPr>
            <p:spPr>
              <a:xfrm>
                <a:off x="4613335"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189" name="TextBox 188">
                <a:extLst>
                  <a:ext uri="{FF2B5EF4-FFF2-40B4-BE49-F238E27FC236}">
                    <a16:creationId xmlns:a16="http://schemas.microsoft.com/office/drawing/2014/main" id="{481556CD-9F67-47F0-AAF3-CA8356883333}"/>
                  </a:ext>
                </a:extLst>
              </p:cNvPr>
              <p:cNvSpPr txBox="1"/>
              <p:nvPr/>
            </p:nvSpPr>
            <p:spPr>
              <a:xfrm>
                <a:off x="5550594"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grpSp>
        <p:grpSp>
          <p:nvGrpSpPr>
            <p:cNvPr id="167" name="Group 166">
              <a:extLst>
                <a:ext uri="{FF2B5EF4-FFF2-40B4-BE49-F238E27FC236}">
                  <a16:creationId xmlns:a16="http://schemas.microsoft.com/office/drawing/2014/main" id="{EAAC0E26-D46B-40C4-9F64-B9FE66DB244E}"/>
                </a:ext>
              </a:extLst>
            </p:cNvPr>
            <p:cNvGrpSpPr/>
            <p:nvPr/>
          </p:nvGrpSpPr>
          <p:grpSpPr>
            <a:xfrm>
              <a:off x="1717038" y="2759579"/>
              <a:ext cx="4045990" cy="591840"/>
              <a:chOff x="1801554" y="983857"/>
              <a:chExt cx="4045990" cy="591840"/>
            </a:xfrm>
          </p:grpSpPr>
          <p:sp>
            <p:nvSpPr>
              <p:cNvPr id="180" name="TextBox 179">
                <a:extLst>
                  <a:ext uri="{FF2B5EF4-FFF2-40B4-BE49-F238E27FC236}">
                    <a16:creationId xmlns:a16="http://schemas.microsoft.com/office/drawing/2014/main" id="{0D80CBDE-DD4E-427C-A7DE-A86F87B25A24}"/>
                  </a:ext>
                </a:extLst>
              </p:cNvPr>
              <p:cNvSpPr txBox="1"/>
              <p:nvPr/>
            </p:nvSpPr>
            <p:spPr>
              <a:xfrm>
                <a:off x="1801554" y="983857"/>
                <a:ext cx="296950" cy="591839"/>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sp>
            <p:nvSpPr>
              <p:cNvPr id="181" name="TextBox 180">
                <a:extLst>
                  <a:ext uri="{FF2B5EF4-FFF2-40B4-BE49-F238E27FC236}">
                    <a16:creationId xmlns:a16="http://schemas.microsoft.com/office/drawing/2014/main" id="{30C20890-31FF-4F91-AF49-2007E0A7A6C2}"/>
                  </a:ext>
                </a:extLst>
              </p:cNvPr>
              <p:cNvSpPr txBox="1"/>
              <p:nvPr/>
            </p:nvSpPr>
            <p:spPr>
              <a:xfrm>
                <a:off x="2738813" y="983857"/>
                <a:ext cx="296950" cy="591839"/>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182" name="TextBox 181">
                <a:extLst>
                  <a:ext uri="{FF2B5EF4-FFF2-40B4-BE49-F238E27FC236}">
                    <a16:creationId xmlns:a16="http://schemas.microsoft.com/office/drawing/2014/main" id="{4B9C4AFD-9043-4FC0-AE63-D9CEAE8FFB89}"/>
                  </a:ext>
                </a:extLst>
              </p:cNvPr>
              <p:cNvSpPr txBox="1"/>
              <p:nvPr/>
            </p:nvSpPr>
            <p:spPr>
              <a:xfrm>
                <a:off x="3676076"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183" name="TextBox 182">
                <a:extLst>
                  <a:ext uri="{FF2B5EF4-FFF2-40B4-BE49-F238E27FC236}">
                    <a16:creationId xmlns:a16="http://schemas.microsoft.com/office/drawing/2014/main" id="{C26961A8-DD1D-442C-A64C-414FF60658BA}"/>
                  </a:ext>
                </a:extLst>
              </p:cNvPr>
              <p:cNvSpPr txBox="1"/>
              <p:nvPr/>
            </p:nvSpPr>
            <p:spPr>
              <a:xfrm>
                <a:off x="4613335"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184" name="TextBox 183">
                <a:extLst>
                  <a:ext uri="{FF2B5EF4-FFF2-40B4-BE49-F238E27FC236}">
                    <a16:creationId xmlns:a16="http://schemas.microsoft.com/office/drawing/2014/main" id="{E1B0D7BB-BBEE-4ADB-A79F-8899A89DF86E}"/>
                  </a:ext>
                </a:extLst>
              </p:cNvPr>
              <p:cNvSpPr txBox="1"/>
              <p:nvPr/>
            </p:nvSpPr>
            <p:spPr>
              <a:xfrm>
                <a:off x="5550594"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grpSp>
        <p:grpSp>
          <p:nvGrpSpPr>
            <p:cNvPr id="168" name="Group 167">
              <a:extLst>
                <a:ext uri="{FF2B5EF4-FFF2-40B4-BE49-F238E27FC236}">
                  <a16:creationId xmlns:a16="http://schemas.microsoft.com/office/drawing/2014/main" id="{5FE1704A-63DE-46C4-8881-7ACB607D6575}"/>
                </a:ext>
              </a:extLst>
            </p:cNvPr>
            <p:cNvGrpSpPr/>
            <p:nvPr/>
          </p:nvGrpSpPr>
          <p:grpSpPr>
            <a:xfrm>
              <a:off x="1717038" y="3647440"/>
              <a:ext cx="4045990" cy="591840"/>
              <a:chOff x="1801554" y="983857"/>
              <a:chExt cx="4045990" cy="591840"/>
            </a:xfrm>
          </p:grpSpPr>
          <p:sp>
            <p:nvSpPr>
              <p:cNvPr id="175" name="TextBox 174">
                <a:extLst>
                  <a:ext uri="{FF2B5EF4-FFF2-40B4-BE49-F238E27FC236}">
                    <a16:creationId xmlns:a16="http://schemas.microsoft.com/office/drawing/2014/main" id="{297158C1-FDBA-48E8-8086-419B09D0781D}"/>
                  </a:ext>
                </a:extLst>
              </p:cNvPr>
              <p:cNvSpPr txBox="1"/>
              <p:nvPr/>
            </p:nvSpPr>
            <p:spPr>
              <a:xfrm>
                <a:off x="1801554" y="983857"/>
                <a:ext cx="296950" cy="591839"/>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sp>
            <p:nvSpPr>
              <p:cNvPr id="176" name="TextBox 175">
                <a:extLst>
                  <a:ext uri="{FF2B5EF4-FFF2-40B4-BE49-F238E27FC236}">
                    <a16:creationId xmlns:a16="http://schemas.microsoft.com/office/drawing/2014/main" id="{0C1D984A-3FA6-45FB-BD90-422D06A1FABF}"/>
                  </a:ext>
                </a:extLst>
              </p:cNvPr>
              <p:cNvSpPr txBox="1"/>
              <p:nvPr/>
            </p:nvSpPr>
            <p:spPr>
              <a:xfrm>
                <a:off x="2738813" y="983857"/>
                <a:ext cx="296950" cy="591839"/>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177" name="TextBox 176">
                <a:extLst>
                  <a:ext uri="{FF2B5EF4-FFF2-40B4-BE49-F238E27FC236}">
                    <a16:creationId xmlns:a16="http://schemas.microsoft.com/office/drawing/2014/main" id="{A9D35294-2B35-46CD-ADCE-E9363399A8CB}"/>
                  </a:ext>
                </a:extLst>
              </p:cNvPr>
              <p:cNvSpPr txBox="1"/>
              <p:nvPr/>
            </p:nvSpPr>
            <p:spPr>
              <a:xfrm>
                <a:off x="3676076"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178" name="TextBox 177">
                <a:extLst>
                  <a:ext uri="{FF2B5EF4-FFF2-40B4-BE49-F238E27FC236}">
                    <a16:creationId xmlns:a16="http://schemas.microsoft.com/office/drawing/2014/main" id="{6D8D68E7-8CBB-4461-887E-9B52440C11D8}"/>
                  </a:ext>
                </a:extLst>
              </p:cNvPr>
              <p:cNvSpPr txBox="1"/>
              <p:nvPr/>
            </p:nvSpPr>
            <p:spPr>
              <a:xfrm>
                <a:off x="4613335"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179" name="TextBox 178">
                <a:extLst>
                  <a:ext uri="{FF2B5EF4-FFF2-40B4-BE49-F238E27FC236}">
                    <a16:creationId xmlns:a16="http://schemas.microsoft.com/office/drawing/2014/main" id="{AE2D53F8-E5C6-4DF7-BBB1-9A096E05E512}"/>
                  </a:ext>
                </a:extLst>
              </p:cNvPr>
              <p:cNvSpPr txBox="1"/>
              <p:nvPr/>
            </p:nvSpPr>
            <p:spPr>
              <a:xfrm>
                <a:off x="5550594"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grpSp>
        <p:grpSp>
          <p:nvGrpSpPr>
            <p:cNvPr id="169" name="Group 168">
              <a:extLst>
                <a:ext uri="{FF2B5EF4-FFF2-40B4-BE49-F238E27FC236}">
                  <a16:creationId xmlns:a16="http://schemas.microsoft.com/office/drawing/2014/main" id="{AD30CB9F-F5A1-4C60-BB61-37A42D038514}"/>
                </a:ext>
              </a:extLst>
            </p:cNvPr>
            <p:cNvGrpSpPr/>
            <p:nvPr/>
          </p:nvGrpSpPr>
          <p:grpSpPr>
            <a:xfrm>
              <a:off x="1717038" y="4535300"/>
              <a:ext cx="4045990" cy="591840"/>
              <a:chOff x="1801554" y="983857"/>
              <a:chExt cx="4045990" cy="591840"/>
            </a:xfrm>
          </p:grpSpPr>
          <p:sp>
            <p:nvSpPr>
              <p:cNvPr id="170" name="TextBox 169">
                <a:extLst>
                  <a:ext uri="{FF2B5EF4-FFF2-40B4-BE49-F238E27FC236}">
                    <a16:creationId xmlns:a16="http://schemas.microsoft.com/office/drawing/2014/main" id="{423EAAEF-2BE1-4179-8D57-BC8404B3C1D9}"/>
                  </a:ext>
                </a:extLst>
              </p:cNvPr>
              <p:cNvSpPr txBox="1"/>
              <p:nvPr/>
            </p:nvSpPr>
            <p:spPr>
              <a:xfrm>
                <a:off x="1801554" y="983857"/>
                <a:ext cx="296950" cy="591839"/>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sp>
            <p:nvSpPr>
              <p:cNvPr id="171" name="TextBox 170">
                <a:extLst>
                  <a:ext uri="{FF2B5EF4-FFF2-40B4-BE49-F238E27FC236}">
                    <a16:creationId xmlns:a16="http://schemas.microsoft.com/office/drawing/2014/main" id="{4BCD958A-0033-4529-87ED-76B2FECE2829}"/>
                  </a:ext>
                </a:extLst>
              </p:cNvPr>
              <p:cNvSpPr txBox="1"/>
              <p:nvPr/>
            </p:nvSpPr>
            <p:spPr>
              <a:xfrm>
                <a:off x="2738813" y="983857"/>
                <a:ext cx="296950" cy="591839"/>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sp>
            <p:nvSpPr>
              <p:cNvPr id="172" name="TextBox 171">
                <a:extLst>
                  <a:ext uri="{FF2B5EF4-FFF2-40B4-BE49-F238E27FC236}">
                    <a16:creationId xmlns:a16="http://schemas.microsoft.com/office/drawing/2014/main" id="{C516CF5A-0184-4048-9436-9D390FAF57CF}"/>
                  </a:ext>
                </a:extLst>
              </p:cNvPr>
              <p:cNvSpPr txBox="1"/>
              <p:nvPr/>
            </p:nvSpPr>
            <p:spPr>
              <a:xfrm>
                <a:off x="3676076"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sp>
            <p:nvSpPr>
              <p:cNvPr id="173" name="TextBox 172">
                <a:extLst>
                  <a:ext uri="{FF2B5EF4-FFF2-40B4-BE49-F238E27FC236}">
                    <a16:creationId xmlns:a16="http://schemas.microsoft.com/office/drawing/2014/main" id="{19462A18-B8F3-48D3-B359-1BE90C9A0712}"/>
                  </a:ext>
                </a:extLst>
              </p:cNvPr>
              <p:cNvSpPr txBox="1"/>
              <p:nvPr/>
            </p:nvSpPr>
            <p:spPr>
              <a:xfrm>
                <a:off x="4613335"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0</a:t>
                </a:r>
              </a:p>
            </p:txBody>
          </p:sp>
          <p:sp>
            <p:nvSpPr>
              <p:cNvPr id="174" name="TextBox 173">
                <a:extLst>
                  <a:ext uri="{FF2B5EF4-FFF2-40B4-BE49-F238E27FC236}">
                    <a16:creationId xmlns:a16="http://schemas.microsoft.com/office/drawing/2014/main" id="{EE1DA1C0-B6B3-4723-8A6B-20A39C50AE31}"/>
                  </a:ext>
                </a:extLst>
              </p:cNvPr>
              <p:cNvSpPr txBox="1"/>
              <p:nvPr/>
            </p:nvSpPr>
            <p:spPr>
              <a:xfrm>
                <a:off x="5550594"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0</a:t>
                </a:r>
              </a:p>
            </p:txBody>
          </p:sp>
        </p:grpSp>
      </p:grpSp>
      <p:grpSp>
        <p:nvGrpSpPr>
          <p:cNvPr id="243" name="Group 242">
            <a:extLst>
              <a:ext uri="{FF2B5EF4-FFF2-40B4-BE49-F238E27FC236}">
                <a16:creationId xmlns:a16="http://schemas.microsoft.com/office/drawing/2014/main" id="{B86FA38E-FB23-4B8E-84FC-C43744334784}"/>
              </a:ext>
            </a:extLst>
          </p:cNvPr>
          <p:cNvGrpSpPr/>
          <p:nvPr/>
        </p:nvGrpSpPr>
        <p:grpSpPr>
          <a:xfrm>
            <a:off x="5456024" y="4488880"/>
            <a:ext cx="2065578" cy="2057586"/>
            <a:chOff x="1533236" y="665018"/>
            <a:chExt cx="4650509" cy="4632512"/>
          </a:xfrm>
        </p:grpSpPr>
        <p:cxnSp>
          <p:nvCxnSpPr>
            <p:cNvPr id="244" name="Straight Connector 243">
              <a:extLst>
                <a:ext uri="{FF2B5EF4-FFF2-40B4-BE49-F238E27FC236}">
                  <a16:creationId xmlns:a16="http://schemas.microsoft.com/office/drawing/2014/main" id="{AF9A373D-5663-4ABE-8BDA-35F88D4F1EB8}"/>
                </a:ext>
              </a:extLst>
            </p:cNvPr>
            <p:cNvCxnSpPr/>
            <p:nvPr/>
          </p:nvCxnSpPr>
          <p:spPr>
            <a:xfrm>
              <a:off x="1533236" y="665018"/>
              <a:ext cx="0" cy="4572000"/>
            </a:xfrm>
            <a:prstGeom prst="line">
              <a:avLst/>
            </a:prstGeom>
            <a:ln w="12700"/>
          </p:spPr>
          <p:style>
            <a:lnRef idx="1">
              <a:schemeClr val="dk1"/>
            </a:lnRef>
            <a:fillRef idx="0">
              <a:schemeClr val="dk1"/>
            </a:fillRef>
            <a:effectRef idx="0">
              <a:schemeClr val="dk1"/>
            </a:effectRef>
            <a:fontRef idx="minor">
              <a:schemeClr val="tx1"/>
            </a:fontRef>
          </p:style>
        </p:cxnSp>
        <p:cxnSp>
          <p:nvCxnSpPr>
            <p:cNvPr id="245" name="Straight Connector 244">
              <a:extLst>
                <a:ext uri="{FF2B5EF4-FFF2-40B4-BE49-F238E27FC236}">
                  <a16:creationId xmlns:a16="http://schemas.microsoft.com/office/drawing/2014/main" id="{1DF916E6-5E7F-4ACE-B3B9-B91A4585CCC8}"/>
                </a:ext>
              </a:extLst>
            </p:cNvPr>
            <p:cNvCxnSpPr/>
            <p:nvPr/>
          </p:nvCxnSpPr>
          <p:spPr>
            <a:xfrm>
              <a:off x="2463338" y="665018"/>
              <a:ext cx="0" cy="4572000"/>
            </a:xfrm>
            <a:prstGeom prst="line">
              <a:avLst/>
            </a:prstGeom>
          </p:spPr>
          <p:style>
            <a:lnRef idx="1">
              <a:schemeClr val="dk1"/>
            </a:lnRef>
            <a:fillRef idx="0">
              <a:schemeClr val="dk1"/>
            </a:fillRef>
            <a:effectRef idx="0">
              <a:schemeClr val="dk1"/>
            </a:effectRef>
            <a:fontRef idx="minor">
              <a:schemeClr val="tx1"/>
            </a:fontRef>
          </p:style>
        </p:cxnSp>
        <p:cxnSp>
          <p:nvCxnSpPr>
            <p:cNvPr id="246" name="Straight Connector 245">
              <a:extLst>
                <a:ext uri="{FF2B5EF4-FFF2-40B4-BE49-F238E27FC236}">
                  <a16:creationId xmlns:a16="http://schemas.microsoft.com/office/drawing/2014/main" id="{AE50B37E-37BA-4043-83CE-C65169A80166}"/>
                </a:ext>
              </a:extLst>
            </p:cNvPr>
            <p:cNvCxnSpPr/>
            <p:nvPr/>
          </p:nvCxnSpPr>
          <p:spPr>
            <a:xfrm>
              <a:off x="3393440" y="665018"/>
              <a:ext cx="0" cy="4572000"/>
            </a:xfrm>
            <a:prstGeom prst="line">
              <a:avLst/>
            </a:prstGeom>
          </p:spPr>
          <p:style>
            <a:lnRef idx="1">
              <a:schemeClr val="dk1"/>
            </a:lnRef>
            <a:fillRef idx="0">
              <a:schemeClr val="dk1"/>
            </a:fillRef>
            <a:effectRef idx="0">
              <a:schemeClr val="dk1"/>
            </a:effectRef>
            <a:fontRef idx="minor">
              <a:schemeClr val="tx1"/>
            </a:fontRef>
          </p:style>
        </p:cxnSp>
        <p:cxnSp>
          <p:nvCxnSpPr>
            <p:cNvPr id="247" name="Straight Connector 246">
              <a:extLst>
                <a:ext uri="{FF2B5EF4-FFF2-40B4-BE49-F238E27FC236}">
                  <a16:creationId xmlns:a16="http://schemas.microsoft.com/office/drawing/2014/main" id="{7AF8F3D5-AD03-4446-B643-8B13F7944E75}"/>
                </a:ext>
              </a:extLst>
            </p:cNvPr>
            <p:cNvCxnSpPr/>
            <p:nvPr/>
          </p:nvCxnSpPr>
          <p:spPr>
            <a:xfrm>
              <a:off x="4323542" y="665018"/>
              <a:ext cx="0" cy="4572000"/>
            </a:xfrm>
            <a:prstGeom prst="line">
              <a:avLst/>
            </a:prstGeom>
          </p:spPr>
          <p:style>
            <a:lnRef idx="1">
              <a:schemeClr val="dk1"/>
            </a:lnRef>
            <a:fillRef idx="0">
              <a:schemeClr val="dk1"/>
            </a:fillRef>
            <a:effectRef idx="0">
              <a:schemeClr val="dk1"/>
            </a:effectRef>
            <a:fontRef idx="minor">
              <a:schemeClr val="tx1"/>
            </a:fontRef>
          </p:style>
        </p:cxnSp>
        <p:cxnSp>
          <p:nvCxnSpPr>
            <p:cNvPr id="248" name="Straight Connector 247">
              <a:extLst>
                <a:ext uri="{FF2B5EF4-FFF2-40B4-BE49-F238E27FC236}">
                  <a16:creationId xmlns:a16="http://schemas.microsoft.com/office/drawing/2014/main" id="{094B0811-43C5-4898-B8DB-8A1793080B62}"/>
                </a:ext>
              </a:extLst>
            </p:cNvPr>
            <p:cNvCxnSpPr/>
            <p:nvPr/>
          </p:nvCxnSpPr>
          <p:spPr>
            <a:xfrm>
              <a:off x="5253644" y="665018"/>
              <a:ext cx="0" cy="4572000"/>
            </a:xfrm>
            <a:prstGeom prst="line">
              <a:avLst/>
            </a:prstGeom>
          </p:spPr>
          <p:style>
            <a:lnRef idx="1">
              <a:schemeClr val="dk1"/>
            </a:lnRef>
            <a:fillRef idx="0">
              <a:schemeClr val="dk1"/>
            </a:fillRef>
            <a:effectRef idx="0">
              <a:schemeClr val="dk1"/>
            </a:effectRef>
            <a:fontRef idx="minor">
              <a:schemeClr val="tx1"/>
            </a:fontRef>
          </p:style>
        </p:cxnSp>
        <p:cxnSp>
          <p:nvCxnSpPr>
            <p:cNvPr id="249" name="Straight Connector 248">
              <a:extLst>
                <a:ext uri="{FF2B5EF4-FFF2-40B4-BE49-F238E27FC236}">
                  <a16:creationId xmlns:a16="http://schemas.microsoft.com/office/drawing/2014/main" id="{BFDEDA1F-ECFC-4B19-89B2-129781299310}"/>
                </a:ext>
              </a:extLst>
            </p:cNvPr>
            <p:cNvCxnSpPr/>
            <p:nvPr/>
          </p:nvCxnSpPr>
          <p:spPr>
            <a:xfrm>
              <a:off x="6183745" y="665018"/>
              <a:ext cx="0" cy="4572000"/>
            </a:xfrm>
            <a:prstGeom prst="line">
              <a:avLst/>
            </a:prstGeom>
          </p:spPr>
          <p:style>
            <a:lnRef idx="1">
              <a:schemeClr val="dk1"/>
            </a:lnRef>
            <a:fillRef idx="0">
              <a:schemeClr val="dk1"/>
            </a:fillRef>
            <a:effectRef idx="0">
              <a:schemeClr val="dk1"/>
            </a:effectRef>
            <a:fontRef idx="minor">
              <a:schemeClr val="tx1"/>
            </a:fontRef>
          </p:style>
        </p:cxnSp>
        <p:cxnSp>
          <p:nvCxnSpPr>
            <p:cNvPr id="250" name="Straight Connector 249">
              <a:extLst>
                <a:ext uri="{FF2B5EF4-FFF2-40B4-BE49-F238E27FC236}">
                  <a16:creationId xmlns:a16="http://schemas.microsoft.com/office/drawing/2014/main" id="{38A00F1F-26F4-450D-8CC6-B87AD445418D}"/>
                </a:ext>
              </a:extLst>
            </p:cNvPr>
            <p:cNvCxnSpPr/>
            <p:nvPr/>
          </p:nvCxnSpPr>
          <p:spPr>
            <a:xfrm>
              <a:off x="1533236" y="665018"/>
              <a:ext cx="4650509"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251" name="Straight Connector 250">
              <a:extLst>
                <a:ext uri="{FF2B5EF4-FFF2-40B4-BE49-F238E27FC236}">
                  <a16:creationId xmlns:a16="http://schemas.microsoft.com/office/drawing/2014/main" id="{14CA8AD4-F4B9-4968-8E7A-F431AD0D01A4}"/>
                </a:ext>
              </a:extLst>
            </p:cNvPr>
            <p:cNvCxnSpPr/>
            <p:nvPr/>
          </p:nvCxnSpPr>
          <p:spPr>
            <a:xfrm>
              <a:off x="1533236" y="2493818"/>
              <a:ext cx="4650509" cy="0"/>
            </a:xfrm>
            <a:prstGeom prst="line">
              <a:avLst/>
            </a:prstGeom>
          </p:spPr>
          <p:style>
            <a:lnRef idx="1">
              <a:schemeClr val="dk1"/>
            </a:lnRef>
            <a:fillRef idx="0">
              <a:schemeClr val="dk1"/>
            </a:fillRef>
            <a:effectRef idx="0">
              <a:schemeClr val="dk1"/>
            </a:effectRef>
            <a:fontRef idx="minor">
              <a:schemeClr val="tx1"/>
            </a:fontRef>
          </p:style>
        </p:cxnSp>
        <p:cxnSp>
          <p:nvCxnSpPr>
            <p:cNvPr id="252" name="Straight Connector 251">
              <a:extLst>
                <a:ext uri="{FF2B5EF4-FFF2-40B4-BE49-F238E27FC236}">
                  <a16:creationId xmlns:a16="http://schemas.microsoft.com/office/drawing/2014/main" id="{020154AC-11FC-4458-A891-2E189E1C8886}"/>
                </a:ext>
              </a:extLst>
            </p:cNvPr>
            <p:cNvCxnSpPr/>
            <p:nvPr/>
          </p:nvCxnSpPr>
          <p:spPr>
            <a:xfrm>
              <a:off x="1533236" y="3408218"/>
              <a:ext cx="4650509" cy="0"/>
            </a:xfrm>
            <a:prstGeom prst="line">
              <a:avLst/>
            </a:prstGeom>
          </p:spPr>
          <p:style>
            <a:lnRef idx="1">
              <a:schemeClr val="dk1"/>
            </a:lnRef>
            <a:fillRef idx="0">
              <a:schemeClr val="dk1"/>
            </a:fillRef>
            <a:effectRef idx="0">
              <a:schemeClr val="dk1"/>
            </a:effectRef>
            <a:fontRef idx="minor">
              <a:schemeClr val="tx1"/>
            </a:fontRef>
          </p:style>
        </p:cxnSp>
        <p:cxnSp>
          <p:nvCxnSpPr>
            <p:cNvPr id="253" name="Straight Connector 252">
              <a:extLst>
                <a:ext uri="{FF2B5EF4-FFF2-40B4-BE49-F238E27FC236}">
                  <a16:creationId xmlns:a16="http://schemas.microsoft.com/office/drawing/2014/main" id="{D2F4AED6-7867-41EB-AB09-BAC7C0744DF1}"/>
                </a:ext>
              </a:extLst>
            </p:cNvPr>
            <p:cNvCxnSpPr/>
            <p:nvPr/>
          </p:nvCxnSpPr>
          <p:spPr>
            <a:xfrm>
              <a:off x="1533236" y="4322618"/>
              <a:ext cx="4650509" cy="0"/>
            </a:xfrm>
            <a:prstGeom prst="line">
              <a:avLst/>
            </a:prstGeom>
          </p:spPr>
          <p:style>
            <a:lnRef idx="1">
              <a:schemeClr val="dk1"/>
            </a:lnRef>
            <a:fillRef idx="0">
              <a:schemeClr val="dk1"/>
            </a:fillRef>
            <a:effectRef idx="0">
              <a:schemeClr val="dk1"/>
            </a:effectRef>
            <a:fontRef idx="minor">
              <a:schemeClr val="tx1"/>
            </a:fontRef>
          </p:style>
        </p:cxnSp>
        <p:cxnSp>
          <p:nvCxnSpPr>
            <p:cNvPr id="254" name="Straight Connector 253">
              <a:extLst>
                <a:ext uri="{FF2B5EF4-FFF2-40B4-BE49-F238E27FC236}">
                  <a16:creationId xmlns:a16="http://schemas.microsoft.com/office/drawing/2014/main" id="{A1684811-B0DE-498B-98D2-81C887A56695}"/>
                </a:ext>
              </a:extLst>
            </p:cNvPr>
            <p:cNvCxnSpPr/>
            <p:nvPr/>
          </p:nvCxnSpPr>
          <p:spPr>
            <a:xfrm>
              <a:off x="1533236" y="5237018"/>
              <a:ext cx="4650509" cy="0"/>
            </a:xfrm>
            <a:prstGeom prst="line">
              <a:avLst/>
            </a:prstGeom>
            <a:ln w="12700"/>
          </p:spPr>
          <p:style>
            <a:lnRef idx="1">
              <a:schemeClr val="dk1"/>
            </a:lnRef>
            <a:fillRef idx="0">
              <a:schemeClr val="dk1"/>
            </a:fillRef>
            <a:effectRef idx="0">
              <a:schemeClr val="dk1"/>
            </a:effectRef>
            <a:fontRef idx="minor">
              <a:schemeClr val="tx1"/>
            </a:fontRef>
          </p:style>
        </p:cxnSp>
        <p:sp>
          <p:nvSpPr>
            <p:cNvPr id="255" name="Rectangle 254">
              <a:extLst>
                <a:ext uri="{FF2B5EF4-FFF2-40B4-BE49-F238E27FC236}">
                  <a16:creationId xmlns:a16="http://schemas.microsoft.com/office/drawing/2014/main" id="{81476323-46C1-4A54-A40E-B1992E99C6BA}"/>
                </a:ext>
              </a:extLst>
            </p:cNvPr>
            <p:cNvSpPr/>
            <p:nvPr/>
          </p:nvSpPr>
          <p:spPr>
            <a:xfrm>
              <a:off x="1717037" y="851162"/>
              <a:ext cx="2494745" cy="2473929"/>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panose="02020603050405020304" pitchFamily="18" charset="0"/>
                <a:cs typeface="Times" panose="02020603050405020304" pitchFamily="18" charset="0"/>
              </a:endParaRPr>
            </a:p>
          </p:txBody>
        </p:sp>
        <p:sp>
          <p:nvSpPr>
            <p:cNvPr id="256" name="Rectangle 255">
              <a:extLst>
                <a:ext uri="{FF2B5EF4-FFF2-40B4-BE49-F238E27FC236}">
                  <a16:creationId xmlns:a16="http://schemas.microsoft.com/office/drawing/2014/main" id="{47C93171-CBE9-4237-9D5E-16863AB8DCAE}"/>
                </a:ext>
              </a:extLst>
            </p:cNvPr>
            <p:cNvSpPr/>
            <p:nvPr/>
          </p:nvSpPr>
          <p:spPr>
            <a:xfrm>
              <a:off x="4435303" y="1166682"/>
              <a:ext cx="1663926" cy="3874061"/>
            </a:xfrm>
            <a:prstGeom prst="rect">
              <a:avLst/>
            </a:prstGeom>
            <a:noFill/>
            <a:ln w="38100">
              <a:solidFill>
                <a:schemeClr val="accent6">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panose="02020603050405020304" pitchFamily="18" charset="0"/>
                <a:cs typeface="Times" panose="02020603050405020304" pitchFamily="18" charset="0"/>
              </a:endParaRPr>
            </a:p>
          </p:txBody>
        </p:sp>
        <p:sp>
          <p:nvSpPr>
            <p:cNvPr id="257" name="Rectangle 256">
              <a:extLst>
                <a:ext uri="{FF2B5EF4-FFF2-40B4-BE49-F238E27FC236}">
                  <a16:creationId xmlns:a16="http://schemas.microsoft.com/office/drawing/2014/main" id="{DDFE618B-23E1-42BD-B4BC-BCA70CC8CDEC}"/>
                </a:ext>
              </a:extLst>
            </p:cNvPr>
            <p:cNvSpPr/>
            <p:nvPr/>
          </p:nvSpPr>
          <p:spPr>
            <a:xfrm>
              <a:off x="2575099" y="983856"/>
              <a:ext cx="2594030" cy="2715308"/>
            </a:xfrm>
            <a:prstGeom prst="rect">
              <a:avLst/>
            </a:prstGeom>
            <a:noFill/>
            <a:ln w="38100">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rgbClr val="00B0F0"/>
                </a:solidFill>
                <a:latin typeface="Times" panose="02020603050405020304" pitchFamily="18" charset="0"/>
                <a:cs typeface="Times" panose="02020603050405020304" pitchFamily="18" charset="0"/>
              </a:endParaRPr>
            </a:p>
          </p:txBody>
        </p:sp>
        <p:sp>
          <p:nvSpPr>
            <p:cNvPr id="258" name="Rectangle 257">
              <a:extLst>
                <a:ext uri="{FF2B5EF4-FFF2-40B4-BE49-F238E27FC236}">
                  <a16:creationId xmlns:a16="http://schemas.microsoft.com/office/drawing/2014/main" id="{27002265-B9F9-4652-BAFB-6AFBCF1F3360}"/>
                </a:ext>
              </a:extLst>
            </p:cNvPr>
            <p:cNvSpPr/>
            <p:nvPr/>
          </p:nvSpPr>
          <p:spPr>
            <a:xfrm>
              <a:off x="1644997" y="3461297"/>
              <a:ext cx="2419927" cy="1579446"/>
            </a:xfrm>
            <a:prstGeom prst="rect">
              <a:avLst/>
            </a:prstGeom>
            <a:noFill/>
            <a:ln w="38100">
              <a:solidFill>
                <a:schemeClr val="accent4">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panose="02020603050405020304" pitchFamily="18" charset="0"/>
                <a:cs typeface="Times" panose="02020603050405020304" pitchFamily="18" charset="0"/>
              </a:endParaRPr>
            </a:p>
          </p:txBody>
        </p:sp>
        <p:cxnSp>
          <p:nvCxnSpPr>
            <p:cNvPr id="259" name="Straight Connector 258">
              <a:extLst>
                <a:ext uri="{FF2B5EF4-FFF2-40B4-BE49-F238E27FC236}">
                  <a16:creationId xmlns:a16="http://schemas.microsoft.com/office/drawing/2014/main" id="{6305A884-CC2F-4D34-92CA-14E6873E5550}"/>
                </a:ext>
              </a:extLst>
            </p:cNvPr>
            <p:cNvCxnSpPr/>
            <p:nvPr/>
          </p:nvCxnSpPr>
          <p:spPr>
            <a:xfrm>
              <a:off x="1533236" y="1579418"/>
              <a:ext cx="4650509" cy="0"/>
            </a:xfrm>
            <a:prstGeom prst="line">
              <a:avLst/>
            </a:prstGeom>
          </p:spPr>
          <p:style>
            <a:lnRef idx="1">
              <a:schemeClr val="dk1"/>
            </a:lnRef>
            <a:fillRef idx="0">
              <a:schemeClr val="dk1"/>
            </a:fillRef>
            <a:effectRef idx="0">
              <a:schemeClr val="dk1"/>
            </a:effectRef>
            <a:fontRef idx="minor">
              <a:schemeClr val="tx1"/>
            </a:fontRef>
          </p:style>
        </p:cxnSp>
        <p:grpSp>
          <p:nvGrpSpPr>
            <p:cNvPr id="260" name="Group 259">
              <a:extLst>
                <a:ext uri="{FF2B5EF4-FFF2-40B4-BE49-F238E27FC236}">
                  <a16:creationId xmlns:a16="http://schemas.microsoft.com/office/drawing/2014/main" id="{356A8AC6-C4AA-49DA-AF44-C77B13784451}"/>
                </a:ext>
              </a:extLst>
            </p:cNvPr>
            <p:cNvGrpSpPr/>
            <p:nvPr/>
          </p:nvGrpSpPr>
          <p:grpSpPr>
            <a:xfrm>
              <a:off x="1717038" y="983857"/>
              <a:ext cx="4045990" cy="762230"/>
              <a:chOff x="1801554" y="983857"/>
              <a:chExt cx="4045990" cy="762230"/>
            </a:xfrm>
          </p:grpSpPr>
          <p:sp>
            <p:nvSpPr>
              <p:cNvPr id="285" name="TextBox 284">
                <a:extLst>
                  <a:ext uri="{FF2B5EF4-FFF2-40B4-BE49-F238E27FC236}">
                    <a16:creationId xmlns:a16="http://schemas.microsoft.com/office/drawing/2014/main" id="{04866B69-64B8-434C-9A72-5566E6525E5B}"/>
                  </a:ext>
                </a:extLst>
              </p:cNvPr>
              <p:cNvSpPr txBox="1"/>
              <p:nvPr/>
            </p:nvSpPr>
            <p:spPr>
              <a:xfrm>
                <a:off x="1801554" y="983857"/>
                <a:ext cx="296950" cy="591839"/>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sp>
            <p:nvSpPr>
              <p:cNvPr id="286" name="TextBox 285">
                <a:extLst>
                  <a:ext uri="{FF2B5EF4-FFF2-40B4-BE49-F238E27FC236}">
                    <a16:creationId xmlns:a16="http://schemas.microsoft.com/office/drawing/2014/main" id="{6BAEA87F-5720-408F-A086-E05C11398710}"/>
                  </a:ext>
                </a:extLst>
              </p:cNvPr>
              <p:cNvSpPr txBox="1"/>
              <p:nvPr/>
            </p:nvSpPr>
            <p:spPr>
              <a:xfrm>
                <a:off x="2738813" y="983857"/>
                <a:ext cx="296950" cy="591839"/>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287" name="TextBox 286">
                <a:extLst>
                  <a:ext uri="{FF2B5EF4-FFF2-40B4-BE49-F238E27FC236}">
                    <a16:creationId xmlns:a16="http://schemas.microsoft.com/office/drawing/2014/main" id="{9DDF82E4-19C3-43BA-B5DF-8062CE06ED25}"/>
                  </a:ext>
                </a:extLst>
              </p:cNvPr>
              <p:cNvSpPr txBox="1"/>
              <p:nvPr/>
            </p:nvSpPr>
            <p:spPr>
              <a:xfrm>
                <a:off x="3676076"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288" name="TextBox 287">
                <a:extLst>
                  <a:ext uri="{FF2B5EF4-FFF2-40B4-BE49-F238E27FC236}">
                    <a16:creationId xmlns:a16="http://schemas.microsoft.com/office/drawing/2014/main" id="{FE4CF408-D53B-4B21-9A17-C0A62C47113F}"/>
                  </a:ext>
                </a:extLst>
              </p:cNvPr>
              <p:cNvSpPr txBox="1"/>
              <p:nvPr/>
            </p:nvSpPr>
            <p:spPr>
              <a:xfrm>
                <a:off x="4613336" y="983857"/>
                <a:ext cx="296950" cy="76223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289" name="TextBox 288">
                <a:extLst>
                  <a:ext uri="{FF2B5EF4-FFF2-40B4-BE49-F238E27FC236}">
                    <a16:creationId xmlns:a16="http://schemas.microsoft.com/office/drawing/2014/main" id="{E3FB049F-8E35-4B19-8C6A-958597CD6880}"/>
                  </a:ext>
                </a:extLst>
              </p:cNvPr>
              <p:cNvSpPr txBox="1"/>
              <p:nvPr/>
            </p:nvSpPr>
            <p:spPr>
              <a:xfrm>
                <a:off x="5550594" y="983857"/>
                <a:ext cx="296950" cy="76223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grpSp>
        <p:grpSp>
          <p:nvGrpSpPr>
            <p:cNvPr id="261" name="Group 260">
              <a:extLst>
                <a:ext uri="{FF2B5EF4-FFF2-40B4-BE49-F238E27FC236}">
                  <a16:creationId xmlns:a16="http://schemas.microsoft.com/office/drawing/2014/main" id="{6261A79E-2F6D-4D1C-B993-3D7D0D05397D}"/>
                </a:ext>
              </a:extLst>
            </p:cNvPr>
            <p:cNvGrpSpPr/>
            <p:nvPr/>
          </p:nvGrpSpPr>
          <p:grpSpPr>
            <a:xfrm>
              <a:off x="1717038" y="1871718"/>
              <a:ext cx="4045990" cy="591840"/>
              <a:chOff x="1801554" y="983857"/>
              <a:chExt cx="4045990" cy="591840"/>
            </a:xfrm>
          </p:grpSpPr>
          <p:sp>
            <p:nvSpPr>
              <p:cNvPr id="280" name="TextBox 279">
                <a:extLst>
                  <a:ext uri="{FF2B5EF4-FFF2-40B4-BE49-F238E27FC236}">
                    <a16:creationId xmlns:a16="http://schemas.microsoft.com/office/drawing/2014/main" id="{256B6C82-1CDB-415B-B484-17193F03E8FE}"/>
                  </a:ext>
                </a:extLst>
              </p:cNvPr>
              <p:cNvSpPr txBox="1"/>
              <p:nvPr/>
            </p:nvSpPr>
            <p:spPr>
              <a:xfrm>
                <a:off x="1801554" y="983857"/>
                <a:ext cx="296950" cy="591839"/>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sp>
            <p:nvSpPr>
              <p:cNvPr id="281" name="TextBox 280">
                <a:extLst>
                  <a:ext uri="{FF2B5EF4-FFF2-40B4-BE49-F238E27FC236}">
                    <a16:creationId xmlns:a16="http://schemas.microsoft.com/office/drawing/2014/main" id="{75D482F2-495F-4397-A721-16D685E83FEB}"/>
                  </a:ext>
                </a:extLst>
              </p:cNvPr>
              <p:cNvSpPr txBox="1"/>
              <p:nvPr/>
            </p:nvSpPr>
            <p:spPr>
              <a:xfrm>
                <a:off x="2738813" y="983857"/>
                <a:ext cx="296950" cy="591839"/>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282" name="TextBox 281">
                <a:extLst>
                  <a:ext uri="{FF2B5EF4-FFF2-40B4-BE49-F238E27FC236}">
                    <a16:creationId xmlns:a16="http://schemas.microsoft.com/office/drawing/2014/main" id="{58422330-4521-4651-AD7F-5030E35160EA}"/>
                  </a:ext>
                </a:extLst>
              </p:cNvPr>
              <p:cNvSpPr txBox="1"/>
              <p:nvPr/>
            </p:nvSpPr>
            <p:spPr>
              <a:xfrm>
                <a:off x="3676076"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283" name="TextBox 282">
                <a:extLst>
                  <a:ext uri="{FF2B5EF4-FFF2-40B4-BE49-F238E27FC236}">
                    <a16:creationId xmlns:a16="http://schemas.microsoft.com/office/drawing/2014/main" id="{B77898A9-8060-4180-9030-58E3E10516AC}"/>
                  </a:ext>
                </a:extLst>
              </p:cNvPr>
              <p:cNvSpPr txBox="1"/>
              <p:nvPr/>
            </p:nvSpPr>
            <p:spPr>
              <a:xfrm>
                <a:off x="4613335"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284" name="TextBox 283">
                <a:extLst>
                  <a:ext uri="{FF2B5EF4-FFF2-40B4-BE49-F238E27FC236}">
                    <a16:creationId xmlns:a16="http://schemas.microsoft.com/office/drawing/2014/main" id="{68941300-2F23-453B-9F3A-F5D94F4C6E58}"/>
                  </a:ext>
                </a:extLst>
              </p:cNvPr>
              <p:cNvSpPr txBox="1"/>
              <p:nvPr/>
            </p:nvSpPr>
            <p:spPr>
              <a:xfrm>
                <a:off x="5550594"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grpSp>
        <p:grpSp>
          <p:nvGrpSpPr>
            <p:cNvPr id="262" name="Group 261">
              <a:extLst>
                <a:ext uri="{FF2B5EF4-FFF2-40B4-BE49-F238E27FC236}">
                  <a16:creationId xmlns:a16="http://schemas.microsoft.com/office/drawing/2014/main" id="{D310442F-595B-41A6-949B-9F7D55949E87}"/>
                </a:ext>
              </a:extLst>
            </p:cNvPr>
            <p:cNvGrpSpPr/>
            <p:nvPr/>
          </p:nvGrpSpPr>
          <p:grpSpPr>
            <a:xfrm>
              <a:off x="1717038" y="2759579"/>
              <a:ext cx="4045990" cy="591840"/>
              <a:chOff x="1801554" y="983857"/>
              <a:chExt cx="4045990" cy="591840"/>
            </a:xfrm>
          </p:grpSpPr>
          <p:sp>
            <p:nvSpPr>
              <p:cNvPr id="275" name="TextBox 274">
                <a:extLst>
                  <a:ext uri="{FF2B5EF4-FFF2-40B4-BE49-F238E27FC236}">
                    <a16:creationId xmlns:a16="http://schemas.microsoft.com/office/drawing/2014/main" id="{151EA2FD-70F7-4FAF-AEDB-8D93F59155C7}"/>
                  </a:ext>
                </a:extLst>
              </p:cNvPr>
              <p:cNvSpPr txBox="1"/>
              <p:nvPr/>
            </p:nvSpPr>
            <p:spPr>
              <a:xfrm>
                <a:off x="1801554" y="983857"/>
                <a:ext cx="296950" cy="591839"/>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sp>
            <p:nvSpPr>
              <p:cNvPr id="276" name="TextBox 275">
                <a:extLst>
                  <a:ext uri="{FF2B5EF4-FFF2-40B4-BE49-F238E27FC236}">
                    <a16:creationId xmlns:a16="http://schemas.microsoft.com/office/drawing/2014/main" id="{7A3A1691-16FC-4252-B6E8-6A0C9D316010}"/>
                  </a:ext>
                </a:extLst>
              </p:cNvPr>
              <p:cNvSpPr txBox="1"/>
              <p:nvPr/>
            </p:nvSpPr>
            <p:spPr>
              <a:xfrm>
                <a:off x="2738813" y="983857"/>
                <a:ext cx="296950" cy="591839"/>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277" name="TextBox 276">
                <a:extLst>
                  <a:ext uri="{FF2B5EF4-FFF2-40B4-BE49-F238E27FC236}">
                    <a16:creationId xmlns:a16="http://schemas.microsoft.com/office/drawing/2014/main" id="{B277E2DA-FE83-4A49-8CDA-550A2F22E52A}"/>
                  </a:ext>
                </a:extLst>
              </p:cNvPr>
              <p:cNvSpPr txBox="1"/>
              <p:nvPr/>
            </p:nvSpPr>
            <p:spPr>
              <a:xfrm>
                <a:off x="3676076"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278" name="TextBox 277">
                <a:extLst>
                  <a:ext uri="{FF2B5EF4-FFF2-40B4-BE49-F238E27FC236}">
                    <a16:creationId xmlns:a16="http://schemas.microsoft.com/office/drawing/2014/main" id="{C26BF80A-9FBD-42D4-9C98-B30EB3F0E80E}"/>
                  </a:ext>
                </a:extLst>
              </p:cNvPr>
              <p:cNvSpPr txBox="1"/>
              <p:nvPr/>
            </p:nvSpPr>
            <p:spPr>
              <a:xfrm>
                <a:off x="4613335"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279" name="TextBox 278">
                <a:extLst>
                  <a:ext uri="{FF2B5EF4-FFF2-40B4-BE49-F238E27FC236}">
                    <a16:creationId xmlns:a16="http://schemas.microsoft.com/office/drawing/2014/main" id="{678127F6-BB70-41AE-9FE2-D7FAB0377ABC}"/>
                  </a:ext>
                </a:extLst>
              </p:cNvPr>
              <p:cNvSpPr txBox="1"/>
              <p:nvPr/>
            </p:nvSpPr>
            <p:spPr>
              <a:xfrm>
                <a:off x="5550594"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grpSp>
        <p:grpSp>
          <p:nvGrpSpPr>
            <p:cNvPr id="263" name="Group 262">
              <a:extLst>
                <a:ext uri="{FF2B5EF4-FFF2-40B4-BE49-F238E27FC236}">
                  <a16:creationId xmlns:a16="http://schemas.microsoft.com/office/drawing/2014/main" id="{76B42DD8-44E0-4BEA-B1A4-080093A6D23E}"/>
                </a:ext>
              </a:extLst>
            </p:cNvPr>
            <p:cNvGrpSpPr/>
            <p:nvPr/>
          </p:nvGrpSpPr>
          <p:grpSpPr>
            <a:xfrm>
              <a:off x="1717038" y="3647440"/>
              <a:ext cx="4045990" cy="591840"/>
              <a:chOff x="1801554" y="983857"/>
              <a:chExt cx="4045990" cy="591840"/>
            </a:xfrm>
          </p:grpSpPr>
          <p:sp>
            <p:nvSpPr>
              <p:cNvPr id="270" name="TextBox 269">
                <a:extLst>
                  <a:ext uri="{FF2B5EF4-FFF2-40B4-BE49-F238E27FC236}">
                    <a16:creationId xmlns:a16="http://schemas.microsoft.com/office/drawing/2014/main" id="{96A6A85A-787F-473A-9A6A-D567999D413D}"/>
                  </a:ext>
                </a:extLst>
              </p:cNvPr>
              <p:cNvSpPr txBox="1"/>
              <p:nvPr/>
            </p:nvSpPr>
            <p:spPr>
              <a:xfrm>
                <a:off x="1801554" y="983857"/>
                <a:ext cx="296950" cy="591839"/>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sp>
            <p:nvSpPr>
              <p:cNvPr id="271" name="TextBox 270">
                <a:extLst>
                  <a:ext uri="{FF2B5EF4-FFF2-40B4-BE49-F238E27FC236}">
                    <a16:creationId xmlns:a16="http://schemas.microsoft.com/office/drawing/2014/main" id="{96C7BFEE-BE27-4EA2-9037-D747B15543AC}"/>
                  </a:ext>
                </a:extLst>
              </p:cNvPr>
              <p:cNvSpPr txBox="1"/>
              <p:nvPr/>
            </p:nvSpPr>
            <p:spPr>
              <a:xfrm>
                <a:off x="2738813" y="983857"/>
                <a:ext cx="296950" cy="591839"/>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272" name="TextBox 271">
                <a:extLst>
                  <a:ext uri="{FF2B5EF4-FFF2-40B4-BE49-F238E27FC236}">
                    <a16:creationId xmlns:a16="http://schemas.microsoft.com/office/drawing/2014/main" id="{1E94A999-CD22-468C-BBB7-692FEE284ABA}"/>
                  </a:ext>
                </a:extLst>
              </p:cNvPr>
              <p:cNvSpPr txBox="1"/>
              <p:nvPr/>
            </p:nvSpPr>
            <p:spPr>
              <a:xfrm>
                <a:off x="3676076"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273" name="TextBox 272">
                <a:extLst>
                  <a:ext uri="{FF2B5EF4-FFF2-40B4-BE49-F238E27FC236}">
                    <a16:creationId xmlns:a16="http://schemas.microsoft.com/office/drawing/2014/main" id="{7D324F71-F6F0-4655-A32D-D563190DDF82}"/>
                  </a:ext>
                </a:extLst>
              </p:cNvPr>
              <p:cNvSpPr txBox="1"/>
              <p:nvPr/>
            </p:nvSpPr>
            <p:spPr>
              <a:xfrm>
                <a:off x="4613335"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2</a:t>
                </a:r>
              </a:p>
            </p:txBody>
          </p:sp>
          <p:sp>
            <p:nvSpPr>
              <p:cNvPr id="274" name="TextBox 273">
                <a:extLst>
                  <a:ext uri="{FF2B5EF4-FFF2-40B4-BE49-F238E27FC236}">
                    <a16:creationId xmlns:a16="http://schemas.microsoft.com/office/drawing/2014/main" id="{453A6E55-6811-4BC9-BBB9-509A3D8F4519}"/>
                  </a:ext>
                </a:extLst>
              </p:cNvPr>
              <p:cNvSpPr txBox="1"/>
              <p:nvPr/>
            </p:nvSpPr>
            <p:spPr>
              <a:xfrm>
                <a:off x="5550594"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grpSp>
        <p:grpSp>
          <p:nvGrpSpPr>
            <p:cNvPr id="264" name="Group 263">
              <a:extLst>
                <a:ext uri="{FF2B5EF4-FFF2-40B4-BE49-F238E27FC236}">
                  <a16:creationId xmlns:a16="http://schemas.microsoft.com/office/drawing/2014/main" id="{0043A208-BC59-42F1-A639-611D6E624CAA}"/>
                </a:ext>
              </a:extLst>
            </p:cNvPr>
            <p:cNvGrpSpPr/>
            <p:nvPr/>
          </p:nvGrpSpPr>
          <p:grpSpPr>
            <a:xfrm>
              <a:off x="1717038" y="4535300"/>
              <a:ext cx="4045990" cy="762230"/>
              <a:chOff x="1801554" y="983857"/>
              <a:chExt cx="4045990" cy="762230"/>
            </a:xfrm>
          </p:grpSpPr>
          <p:sp>
            <p:nvSpPr>
              <p:cNvPr id="265" name="TextBox 264">
                <a:extLst>
                  <a:ext uri="{FF2B5EF4-FFF2-40B4-BE49-F238E27FC236}">
                    <a16:creationId xmlns:a16="http://schemas.microsoft.com/office/drawing/2014/main" id="{4BE8C61C-B157-4E06-A3F7-617F23D2ED03}"/>
                  </a:ext>
                </a:extLst>
              </p:cNvPr>
              <p:cNvSpPr txBox="1"/>
              <p:nvPr/>
            </p:nvSpPr>
            <p:spPr>
              <a:xfrm>
                <a:off x="1801554" y="983857"/>
                <a:ext cx="296950" cy="591839"/>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sp>
            <p:nvSpPr>
              <p:cNvPr id="266" name="TextBox 265">
                <a:extLst>
                  <a:ext uri="{FF2B5EF4-FFF2-40B4-BE49-F238E27FC236}">
                    <a16:creationId xmlns:a16="http://schemas.microsoft.com/office/drawing/2014/main" id="{F34E7455-F20F-4818-B19E-3DACA516D1EC}"/>
                  </a:ext>
                </a:extLst>
              </p:cNvPr>
              <p:cNvSpPr txBox="1"/>
              <p:nvPr/>
            </p:nvSpPr>
            <p:spPr>
              <a:xfrm>
                <a:off x="2738813" y="983857"/>
                <a:ext cx="296950" cy="591839"/>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sp>
            <p:nvSpPr>
              <p:cNvPr id="267" name="TextBox 266">
                <a:extLst>
                  <a:ext uri="{FF2B5EF4-FFF2-40B4-BE49-F238E27FC236}">
                    <a16:creationId xmlns:a16="http://schemas.microsoft.com/office/drawing/2014/main" id="{07DF6D1D-3691-427F-947A-1A0D3C6231F5}"/>
                  </a:ext>
                </a:extLst>
              </p:cNvPr>
              <p:cNvSpPr txBox="1"/>
              <p:nvPr/>
            </p:nvSpPr>
            <p:spPr>
              <a:xfrm>
                <a:off x="3676076" y="983857"/>
                <a:ext cx="296950" cy="59184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sp>
            <p:nvSpPr>
              <p:cNvPr id="268" name="TextBox 267">
                <a:extLst>
                  <a:ext uri="{FF2B5EF4-FFF2-40B4-BE49-F238E27FC236}">
                    <a16:creationId xmlns:a16="http://schemas.microsoft.com/office/drawing/2014/main" id="{06D85F40-C7FE-4219-B9BD-319867700846}"/>
                  </a:ext>
                </a:extLst>
              </p:cNvPr>
              <p:cNvSpPr txBox="1"/>
              <p:nvPr/>
            </p:nvSpPr>
            <p:spPr>
              <a:xfrm>
                <a:off x="4613336" y="983857"/>
                <a:ext cx="296950" cy="76223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sp>
            <p:nvSpPr>
              <p:cNvPr id="269" name="TextBox 268">
                <a:extLst>
                  <a:ext uri="{FF2B5EF4-FFF2-40B4-BE49-F238E27FC236}">
                    <a16:creationId xmlns:a16="http://schemas.microsoft.com/office/drawing/2014/main" id="{B34F1E16-57C2-4592-86E9-A4895E0603EC}"/>
                  </a:ext>
                </a:extLst>
              </p:cNvPr>
              <p:cNvSpPr txBox="1"/>
              <p:nvPr/>
            </p:nvSpPr>
            <p:spPr>
              <a:xfrm>
                <a:off x="5550594" y="983857"/>
                <a:ext cx="296950" cy="762230"/>
              </a:xfrm>
              <a:prstGeom prst="rect">
                <a:avLst/>
              </a:prstGeom>
              <a:noFill/>
            </p:spPr>
            <p:txBody>
              <a:bodyPr wrap="square" rtlCol="0">
                <a:spAutoFit/>
              </a:bodyPr>
              <a:lstStyle/>
              <a:p>
                <a:r>
                  <a:rPr lang="en-US" sz="1600" dirty="0">
                    <a:latin typeface="Times" panose="02020603050405020304" pitchFamily="18" charset="0"/>
                    <a:cs typeface="Times" panose="02020603050405020304" pitchFamily="18" charset="0"/>
                  </a:rPr>
                  <a:t>1</a:t>
                </a:r>
              </a:p>
            </p:txBody>
          </p:sp>
        </p:grpSp>
      </p:grpSp>
      <p:sp>
        <p:nvSpPr>
          <p:cNvPr id="290" name="Arrow: Right 289">
            <a:extLst>
              <a:ext uri="{FF2B5EF4-FFF2-40B4-BE49-F238E27FC236}">
                <a16:creationId xmlns:a16="http://schemas.microsoft.com/office/drawing/2014/main" id="{BA0E3E71-52BC-4795-9EBA-5DFC423B77AC}"/>
              </a:ext>
            </a:extLst>
          </p:cNvPr>
          <p:cNvSpPr/>
          <p:nvPr/>
        </p:nvSpPr>
        <p:spPr>
          <a:xfrm>
            <a:off x="5006351" y="5323742"/>
            <a:ext cx="417987" cy="3078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91" name="Arrow: Right 290">
            <a:extLst>
              <a:ext uri="{FF2B5EF4-FFF2-40B4-BE49-F238E27FC236}">
                <a16:creationId xmlns:a16="http://schemas.microsoft.com/office/drawing/2014/main" id="{8A1BED1A-1359-4A4C-8646-E41B8303EEB2}"/>
              </a:ext>
            </a:extLst>
          </p:cNvPr>
          <p:cNvSpPr/>
          <p:nvPr/>
        </p:nvSpPr>
        <p:spPr>
          <a:xfrm>
            <a:off x="8392633" y="5323742"/>
            <a:ext cx="417987" cy="3078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92" name="TextBox 291">
            <a:extLst>
              <a:ext uri="{FF2B5EF4-FFF2-40B4-BE49-F238E27FC236}">
                <a16:creationId xmlns:a16="http://schemas.microsoft.com/office/drawing/2014/main" id="{EBA14685-3146-4779-8605-B57E998F57C4}"/>
              </a:ext>
            </a:extLst>
          </p:cNvPr>
          <p:cNvSpPr txBox="1"/>
          <p:nvPr/>
        </p:nvSpPr>
        <p:spPr>
          <a:xfrm>
            <a:off x="8016017" y="5297974"/>
            <a:ext cx="343364" cy="369332"/>
          </a:xfrm>
          <a:prstGeom prst="rect">
            <a:avLst/>
          </a:prstGeom>
          <a:noFill/>
        </p:spPr>
        <p:txBody>
          <a:bodyPr wrap="none" rtlCol="0">
            <a:spAutoFit/>
          </a:bodyPr>
          <a:lstStyle/>
          <a:p>
            <a:r>
              <a:rPr lang="en-US" dirty="0"/>
              <a:t>…</a:t>
            </a:r>
          </a:p>
        </p:txBody>
      </p:sp>
    </p:spTree>
    <p:extLst>
      <p:ext uri="{BB962C8B-B14F-4D97-AF65-F5344CB8AC3E}">
        <p14:creationId xmlns:p14="http://schemas.microsoft.com/office/powerpoint/2010/main" val="2267161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9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4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9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9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 grpId="0" animBg="1"/>
      <p:bldP spid="147" grpId="0" animBg="1"/>
      <p:bldP spid="290" grpId="0" animBg="1"/>
      <p:bldP spid="291" grpId="0" animBg="1"/>
      <p:bldP spid="29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EA04A-7951-4C8F-B600-88BA0B6CF415}"/>
              </a:ext>
            </a:extLst>
          </p:cNvPr>
          <p:cNvSpPr>
            <a:spLocks noGrp="1"/>
          </p:cNvSpPr>
          <p:nvPr>
            <p:ph type="title"/>
          </p:nvPr>
        </p:nvSpPr>
        <p:spPr/>
        <p:txBody>
          <a:bodyPr/>
          <a:lstStyle/>
          <a:p>
            <a:r>
              <a:rPr lang="en-US" dirty="0"/>
              <a:t>Two-</a:t>
            </a:r>
            <a:r>
              <a:rPr lang="en-US" altLang="zh-CN" dirty="0"/>
              <a:t>S</a:t>
            </a:r>
            <a:r>
              <a:rPr lang="en-US" dirty="0"/>
              <a:t>tep Clock Constraints Legalization</a:t>
            </a:r>
          </a:p>
        </p:txBody>
      </p:sp>
      <p:sp>
        <p:nvSpPr>
          <p:cNvPr id="3" name="Content Placeholder 2">
            <a:extLst>
              <a:ext uri="{FF2B5EF4-FFF2-40B4-BE49-F238E27FC236}">
                <a16:creationId xmlns:a16="http://schemas.microsoft.com/office/drawing/2014/main" id="{953026BE-A4F3-475F-B8B9-D98395D285E8}"/>
              </a:ext>
            </a:extLst>
          </p:cNvPr>
          <p:cNvSpPr>
            <a:spLocks noGrp="1"/>
          </p:cNvSpPr>
          <p:nvPr>
            <p:ph idx="1"/>
          </p:nvPr>
        </p:nvSpPr>
        <p:spPr/>
        <p:txBody>
          <a:bodyPr/>
          <a:lstStyle/>
          <a:p>
            <a:r>
              <a:rPr lang="en-US" dirty="0"/>
              <a:t>Half Column Legalization</a:t>
            </a:r>
          </a:p>
          <a:p>
            <a:pPr lvl="1"/>
            <a:r>
              <a:rPr lang="en-US" dirty="0"/>
              <a:t>All the future movement cannot induce any new half column violation</a:t>
            </a:r>
          </a:p>
          <a:p>
            <a:pPr lvl="1"/>
            <a:r>
              <a:rPr lang="en-US" altLang="zh-CN" dirty="0"/>
              <a:t>Iteratively select the most overflow column and remove the clock </a:t>
            </a:r>
            <a:r>
              <a:rPr lang="en-US" altLang="zh-CN" dirty="0" err="1"/>
              <a:t>s.t.</a:t>
            </a:r>
            <a:r>
              <a:rPr lang="en-US" altLang="zh-CN" dirty="0"/>
              <a:t> the smallest displacement is induced</a:t>
            </a:r>
          </a:p>
          <a:p>
            <a:pPr lvl="1"/>
            <a:r>
              <a:rPr lang="en-US" dirty="0"/>
              <a:t>Each load will be moved to its nearest site in another half column</a:t>
            </a:r>
          </a:p>
          <a:p>
            <a:pPr lvl="1"/>
            <a:endParaRPr lang="en-US" dirty="0"/>
          </a:p>
          <a:p>
            <a:endParaRPr lang="en-US" dirty="0"/>
          </a:p>
        </p:txBody>
      </p:sp>
      <p:sp>
        <p:nvSpPr>
          <p:cNvPr id="4" name="Slide Number Placeholder 3">
            <a:extLst>
              <a:ext uri="{FF2B5EF4-FFF2-40B4-BE49-F238E27FC236}">
                <a16:creationId xmlns:a16="http://schemas.microsoft.com/office/drawing/2014/main" id="{8DEE1445-1084-4872-9208-52E9C81CD056}"/>
              </a:ext>
            </a:extLst>
          </p:cNvPr>
          <p:cNvSpPr>
            <a:spLocks noGrp="1"/>
          </p:cNvSpPr>
          <p:nvPr>
            <p:ph type="sldNum" sz="quarter" idx="12"/>
          </p:nvPr>
        </p:nvSpPr>
        <p:spPr/>
        <p:txBody>
          <a:bodyPr/>
          <a:lstStyle/>
          <a:p>
            <a:fld id="{8A353EE5-B295-4F9A-9C1A-C5DE6EEBD6D1}" type="slidenum">
              <a:rPr lang="en-US" smtClean="0"/>
              <a:t>15</a:t>
            </a:fld>
            <a:endParaRPr lang="en-US"/>
          </a:p>
        </p:txBody>
      </p:sp>
    </p:spTree>
    <p:extLst>
      <p:ext uri="{BB962C8B-B14F-4D97-AF65-F5344CB8AC3E}">
        <p14:creationId xmlns:p14="http://schemas.microsoft.com/office/powerpoint/2010/main" val="1117273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Our Methods</a:t>
            </a:r>
          </a:p>
        </p:txBody>
      </p:sp>
      <p:sp>
        <p:nvSpPr>
          <p:cNvPr id="3" name="Content Placeholder 2"/>
          <p:cNvSpPr>
            <a:spLocks noGrp="1"/>
          </p:cNvSpPr>
          <p:nvPr>
            <p:ph idx="1"/>
          </p:nvPr>
        </p:nvSpPr>
        <p:spPr/>
        <p:txBody>
          <a:bodyPr/>
          <a:lstStyle/>
          <a:p>
            <a:r>
              <a:rPr lang="en-US" dirty="0">
                <a:solidFill>
                  <a:schemeClr val="tx1">
                    <a:lumMod val="50000"/>
                    <a:lumOff val="50000"/>
                  </a:schemeClr>
                </a:solidFill>
              </a:rPr>
              <a:t>Two-</a:t>
            </a:r>
            <a:r>
              <a:rPr lang="en-US" altLang="zh-CN" dirty="0">
                <a:solidFill>
                  <a:schemeClr val="tx1">
                    <a:lumMod val="50000"/>
                    <a:lumOff val="50000"/>
                  </a:schemeClr>
                </a:solidFill>
              </a:rPr>
              <a:t>S</a:t>
            </a:r>
            <a:r>
              <a:rPr lang="en-US" dirty="0">
                <a:solidFill>
                  <a:schemeClr val="tx1">
                    <a:lumMod val="50000"/>
                    <a:lumOff val="50000"/>
                  </a:schemeClr>
                </a:solidFill>
              </a:rPr>
              <a:t>tep Clock Constraints Legalization</a:t>
            </a:r>
          </a:p>
          <a:p>
            <a:r>
              <a:rPr lang="en-US" dirty="0"/>
              <a:t>Chain Move</a:t>
            </a:r>
          </a:p>
          <a:p>
            <a:r>
              <a:rPr lang="en-US" dirty="0">
                <a:solidFill>
                  <a:schemeClr val="tx1">
                    <a:lumMod val="50000"/>
                    <a:lumOff val="50000"/>
                  </a:schemeClr>
                </a:solidFill>
              </a:rPr>
              <a:t>Machine Learning-Based Congestion Estimation</a:t>
            </a:r>
          </a:p>
          <a:p>
            <a:endParaRPr lang="en-US" dirty="0"/>
          </a:p>
        </p:txBody>
      </p:sp>
      <p:sp>
        <p:nvSpPr>
          <p:cNvPr id="4" name="Slide Number Placeholder 3"/>
          <p:cNvSpPr>
            <a:spLocks noGrp="1"/>
          </p:cNvSpPr>
          <p:nvPr>
            <p:ph type="sldNum" sz="quarter" idx="12"/>
          </p:nvPr>
        </p:nvSpPr>
        <p:spPr/>
        <p:txBody>
          <a:bodyPr/>
          <a:lstStyle/>
          <a:p>
            <a:fld id="{8A353EE5-B295-4F9A-9C1A-C5DE6EEBD6D1}" type="slidenum">
              <a:rPr lang="en-US" smtClean="0"/>
              <a:t>16</a:t>
            </a:fld>
            <a:endParaRPr lang="en-US"/>
          </a:p>
        </p:txBody>
      </p:sp>
    </p:spTree>
    <p:extLst>
      <p:ext uri="{BB962C8B-B14F-4D97-AF65-F5344CB8AC3E}">
        <p14:creationId xmlns:p14="http://schemas.microsoft.com/office/powerpoint/2010/main" val="13908564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B274E-0849-418C-8581-35438CD10726}"/>
              </a:ext>
            </a:extLst>
          </p:cNvPr>
          <p:cNvSpPr>
            <a:spLocks noGrp="1"/>
          </p:cNvSpPr>
          <p:nvPr>
            <p:ph type="title"/>
          </p:nvPr>
        </p:nvSpPr>
        <p:spPr/>
        <p:txBody>
          <a:bodyPr/>
          <a:lstStyle/>
          <a:p>
            <a:r>
              <a:rPr lang="en-US" dirty="0"/>
              <a:t>Chain Move</a:t>
            </a:r>
          </a:p>
        </p:txBody>
      </p:sp>
      <p:sp>
        <p:nvSpPr>
          <p:cNvPr id="3" name="Content Placeholder 2">
            <a:extLst>
              <a:ext uri="{FF2B5EF4-FFF2-40B4-BE49-F238E27FC236}">
                <a16:creationId xmlns:a16="http://schemas.microsoft.com/office/drawing/2014/main" id="{48F3A689-4BAD-4A8D-9DB4-5F274444C032}"/>
              </a:ext>
            </a:extLst>
          </p:cNvPr>
          <p:cNvSpPr>
            <a:spLocks noGrp="1"/>
          </p:cNvSpPr>
          <p:nvPr>
            <p:ph idx="1"/>
          </p:nvPr>
        </p:nvSpPr>
        <p:spPr>
          <a:xfrm>
            <a:off x="838199" y="1825625"/>
            <a:ext cx="8057261" cy="4351338"/>
          </a:xfrm>
        </p:spPr>
        <p:txBody>
          <a:bodyPr/>
          <a:lstStyle/>
          <a:p>
            <a:r>
              <a:rPr lang="en-US" dirty="0"/>
              <a:t>Why?</a:t>
            </a:r>
          </a:p>
          <a:p>
            <a:pPr lvl="1"/>
            <a:r>
              <a:rPr lang="en-US" dirty="0"/>
              <a:t>Reduce the quality loss due to sequential placement</a:t>
            </a:r>
          </a:p>
          <a:p>
            <a:r>
              <a:rPr lang="en-US" dirty="0"/>
              <a:t>General Algorithm</a:t>
            </a:r>
          </a:p>
          <a:p>
            <a:pPr lvl="1"/>
            <a:r>
              <a:rPr lang="en-US" dirty="0"/>
              <a:t>Generate a sequence of cell moves such that, </a:t>
            </a:r>
          </a:p>
          <a:p>
            <a:pPr lvl="2"/>
            <a:r>
              <a:rPr lang="en-US" dirty="0"/>
              <a:t>all of cells involved are legal after the move</a:t>
            </a:r>
          </a:p>
          <a:p>
            <a:pPr lvl="2"/>
            <a:r>
              <a:rPr lang="en-US" dirty="0"/>
              <a:t>the objective is improved</a:t>
            </a:r>
          </a:p>
          <a:p>
            <a:pPr lvl="1"/>
            <a:r>
              <a:rPr lang="en-US" dirty="0"/>
              <a:t>DFS-based</a:t>
            </a:r>
          </a:p>
          <a:p>
            <a:pPr lvl="2"/>
            <a:r>
              <a:rPr lang="en-US" dirty="0"/>
              <a:t>Limit the number of trials of each cell and the length of the chain</a:t>
            </a:r>
          </a:p>
          <a:p>
            <a:pPr lvl="1"/>
            <a:r>
              <a:rPr lang="en-US" dirty="0"/>
              <a:t>The objective is optimized by selecting the candidate sites of each cell</a:t>
            </a:r>
          </a:p>
          <a:p>
            <a:pPr lvl="2"/>
            <a:endParaRPr lang="en-US" dirty="0"/>
          </a:p>
          <a:p>
            <a:endParaRPr lang="en-US" dirty="0"/>
          </a:p>
        </p:txBody>
      </p:sp>
      <p:sp>
        <p:nvSpPr>
          <p:cNvPr id="4" name="Slide Number Placeholder 3">
            <a:extLst>
              <a:ext uri="{FF2B5EF4-FFF2-40B4-BE49-F238E27FC236}">
                <a16:creationId xmlns:a16="http://schemas.microsoft.com/office/drawing/2014/main" id="{AFC2DD93-4500-46BD-B8A8-8EC88BF5250D}"/>
              </a:ext>
            </a:extLst>
          </p:cNvPr>
          <p:cNvSpPr>
            <a:spLocks noGrp="1"/>
          </p:cNvSpPr>
          <p:nvPr>
            <p:ph type="sldNum" sz="quarter" idx="12"/>
          </p:nvPr>
        </p:nvSpPr>
        <p:spPr/>
        <p:txBody>
          <a:bodyPr/>
          <a:lstStyle/>
          <a:p>
            <a:fld id="{8A353EE5-B295-4F9A-9C1A-C5DE6EEBD6D1}" type="slidenum">
              <a:rPr lang="en-US" smtClean="0"/>
              <a:t>17</a:t>
            </a:fld>
            <a:endParaRPr lang="en-US"/>
          </a:p>
        </p:txBody>
      </p:sp>
      <p:grpSp>
        <p:nvGrpSpPr>
          <p:cNvPr id="32" name="Group 31">
            <a:extLst>
              <a:ext uri="{FF2B5EF4-FFF2-40B4-BE49-F238E27FC236}">
                <a16:creationId xmlns:a16="http://schemas.microsoft.com/office/drawing/2014/main" id="{00A37D90-FB1B-4A96-A6CE-DE933F8ED562}"/>
              </a:ext>
            </a:extLst>
          </p:cNvPr>
          <p:cNvGrpSpPr/>
          <p:nvPr/>
        </p:nvGrpSpPr>
        <p:grpSpPr>
          <a:xfrm>
            <a:off x="8485571" y="506665"/>
            <a:ext cx="2993258" cy="2993258"/>
            <a:chOff x="8734915" y="564221"/>
            <a:chExt cx="2993258" cy="2993258"/>
          </a:xfrm>
        </p:grpSpPr>
        <p:sp>
          <p:nvSpPr>
            <p:cNvPr id="33" name="Rectangle 32">
              <a:extLst>
                <a:ext uri="{FF2B5EF4-FFF2-40B4-BE49-F238E27FC236}">
                  <a16:creationId xmlns:a16="http://schemas.microsoft.com/office/drawing/2014/main" id="{074C59E5-F937-45E6-B74E-7326B73464C2}"/>
                </a:ext>
              </a:extLst>
            </p:cNvPr>
            <p:cNvSpPr/>
            <p:nvPr/>
          </p:nvSpPr>
          <p:spPr>
            <a:xfrm>
              <a:off x="10545284" y="1258316"/>
              <a:ext cx="1081979" cy="1030430"/>
            </a:xfrm>
            <a:prstGeom prst="rect">
              <a:avLst/>
            </a:prstGeom>
            <a:noFill/>
            <a:ln w="28575">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0000"/>
                  </a:solidFill>
                  <a:latin typeface="Times" panose="02020603050405020304" pitchFamily="18" charset="0"/>
                  <a:cs typeface="Times" panose="02020603050405020304" pitchFamily="18" charset="0"/>
                </a:rPr>
                <a:t>rgn</a:t>
              </a:r>
              <a:r>
                <a:rPr lang="en-US" sz="2000" b="1" baseline="-25000" dirty="0">
                  <a:solidFill>
                    <a:srgbClr val="FF0000"/>
                  </a:solidFill>
                  <a:latin typeface="Times" panose="02020603050405020304" pitchFamily="18" charset="0"/>
                  <a:cs typeface="Times" panose="02020603050405020304" pitchFamily="18" charset="0"/>
                </a:rPr>
                <a:t>1</a:t>
              </a:r>
              <a:endParaRPr lang="en-US" sz="2000" b="1" dirty="0">
                <a:solidFill>
                  <a:srgbClr val="FF0000"/>
                </a:solidFill>
                <a:latin typeface="Times" panose="02020603050405020304" pitchFamily="18" charset="0"/>
                <a:cs typeface="Times" panose="02020603050405020304" pitchFamily="18" charset="0"/>
              </a:endParaRPr>
            </a:p>
          </p:txBody>
        </p:sp>
        <p:cxnSp>
          <p:nvCxnSpPr>
            <p:cNvPr id="34" name="Straight Connector 33">
              <a:extLst>
                <a:ext uri="{FF2B5EF4-FFF2-40B4-BE49-F238E27FC236}">
                  <a16:creationId xmlns:a16="http://schemas.microsoft.com/office/drawing/2014/main" id="{2CFD3FC0-4CCF-4AB0-B43A-5CA60688A8DD}"/>
                </a:ext>
              </a:extLst>
            </p:cNvPr>
            <p:cNvCxnSpPr/>
            <p:nvPr/>
          </p:nvCxnSpPr>
          <p:spPr>
            <a:xfrm>
              <a:off x="8734915" y="564221"/>
              <a:ext cx="0" cy="2993258"/>
            </a:xfrm>
            <a:prstGeom prst="line">
              <a:avLst/>
            </a:prstGeom>
            <a:ln w="19050"/>
          </p:spPr>
          <p:style>
            <a:lnRef idx="1">
              <a:schemeClr val="dk1"/>
            </a:lnRef>
            <a:fillRef idx="0">
              <a:schemeClr val="dk1"/>
            </a:fillRef>
            <a:effectRef idx="0">
              <a:schemeClr val="dk1"/>
            </a:effectRef>
            <a:fontRef idx="minor">
              <a:schemeClr val="tx1"/>
            </a:fontRef>
          </p:style>
        </p:cxnSp>
        <p:cxnSp>
          <p:nvCxnSpPr>
            <p:cNvPr id="35" name="Straight Connector 34">
              <a:extLst>
                <a:ext uri="{FF2B5EF4-FFF2-40B4-BE49-F238E27FC236}">
                  <a16:creationId xmlns:a16="http://schemas.microsoft.com/office/drawing/2014/main" id="{C6335AAD-1F20-436F-B734-CB9692E985E7}"/>
                </a:ext>
              </a:extLst>
            </p:cNvPr>
            <p:cNvCxnSpPr/>
            <p:nvPr/>
          </p:nvCxnSpPr>
          <p:spPr>
            <a:xfrm>
              <a:off x="9333567" y="564221"/>
              <a:ext cx="0" cy="2993258"/>
            </a:xfrm>
            <a:prstGeom prst="line">
              <a:avLst/>
            </a:prstGeom>
            <a:ln w="12700"/>
          </p:spPr>
          <p:style>
            <a:lnRef idx="1">
              <a:schemeClr val="dk1"/>
            </a:lnRef>
            <a:fillRef idx="0">
              <a:schemeClr val="dk1"/>
            </a:fillRef>
            <a:effectRef idx="0">
              <a:schemeClr val="dk1"/>
            </a:effectRef>
            <a:fontRef idx="minor">
              <a:schemeClr val="tx1"/>
            </a:fontRef>
          </p:style>
        </p:cxnSp>
        <p:cxnSp>
          <p:nvCxnSpPr>
            <p:cNvPr id="36" name="Straight Connector 35">
              <a:extLst>
                <a:ext uri="{FF2B5EF4-FFF2-40B4-BE49-F238E27FC236}">
                  <a16:creationId xmlns:a16="http://schemas.microsoft.com/office/drawing/2014/main" id="{D5D0CD1B-4FAF-47CB-BA5C-7E1514BB299C}"/>
                </a:ext>
              </a:extLst>
            </p:cNvPr>
            <p:cNvCxnSpPr/>
            <p:nvPr/>
          </p:nvCxnSpPr>
          <p:spPr>
            <a:xfrm>
              <a:off x="9932218" y="564221"/>
              <a:ext cx="0" cy="2993258"/>
            </a:xfrm>
            <a:prstGeom prst="line">
              <a:avLst/>
            </a:prstGeom>
            <a:ln w="12700"/>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E0613DCD-5D8A-4E93-B263-A9F99F65F99E}"/>
                </a:ext>
              </a:extLst>
            </p:cNvPr>
            <p:cNvCxnSpPr/>
            <p:nvPr/>
          </p:nvCxnSpPr>
          <p:spPr>
            <a:xfrm>
              <a:off x="10530870" y="564221"/>
              <a:ext cx="0" cy="2993258"/>
            </a:xfrm>
            <a:prstGeom prst="line">
              <a:avLst/>
            </a:prstGeom>
            <a:ln w="12700"/>
          </p:spPr>
          <p:style>
            <a:lnRef idx="1">
              <a:schemeClr val="dk1"/>
            </a:lnRef>
            <a:fillRef idx="0">
              <a:schemeClr val="dk1"/>
            </a:fillRef>
            <a:effectRef idx="0">
              <a:schemeClr val="dk1"/>
            </a:effectRef>
            <a:fontRef idx="minor">
              <a:schemeClr val="tx1"/>
            </a:fontRef>
          </p:style>
        </p:cxnSp>
        <p:cxnSp>
          <p:nvCxnSpPr>
            <p:cNvPr id="38" name="Straight Connector 37">
              <a:extLst>
                <a:ext uri="{FF2B5EF4-FFF2-40B4-BE49-F238E27FC236}">
                  <a16:creationId xmlns:a16="http://schemas.microsoft.com/office/drawing/2014/main" id="{07EA4A8B-ACB8-489E-8DE6-9073EFF72519}"/>
                </a:ext>
              </a:extLst>
            </p:cNvPr>
            <p:cNvCxnSpPr/>
            <p:nvPr/>
          </p:nvCxnSpPr>
          <p:spPr>
            <a:xfrm>
              <a:off x="11728173" y="564221"/>
              <a:ext cx="0" cy="2993258"/>
            </a:xfrm>
            <a:prstGeom prst="line">
              <a:avLst/>
            </a:prstGeom>
            <a:ln w="19050"/>
          </p:spPr>
          <p:style>
            <a:lnRef idx="1">
              <a:schemeClr val="dk1"/>
            </a:lnRef>
            <a:fillRef idx="0">
              <a:schemeClr val="dk1"/>
            </a:fillRef>
            <a:effectRef idx="0">
              <a:schemeClr val="dk1"/>
            </a:effectRef>
            <a:fontRef idx="minor">
              <a:schemeClr val="tx1"/>
            </a:fontRef>
          </p:style>
        </p:cxnSp>
        <p:cxnSp>
          <p:nvCxnSpPr>
            <p:cNvPr id="39" name="Straight Connector 38">
              <a:extLst>
                <a:ext uri="{FF2B5EF4-FFF2-40B4-BE49-F238E27FC236}">
                  <a16:creationId xmlns:a16="http://schemas.microsoft.com/office/drawing/2014/main" id="{862BF3E5-2E1B-420B-9BBB-453406E42B6A}"/>
                </a:ext>
              </a:extLst>
            </p:cNvPr>
            <p:cNvCxnSpPr/>
            <p:nvPr/>
          </p:nvCxnSpPr>
          <p:spPr>
            <a:xfrm>
              <a:off x="11129521" y="564221"/>
              <a:ext cx="0" cy="2993258"/>
            </a:xfrm>
            <a:prstGeom prst="line">
              <a:avLst/>
            </a:prstGeom>
            <a:ln w="12700"/>
          </p:spPr>
          <p:style>
            <a:lnRef idx="1">
              <a:schemeClr val="dk1"/>
            </a:lnRef>
            <a:fillRef idx="0">
              <a:schemeClr val="dk1"/>
            </a:fillRef>
            <a:effectRef idx="0">
              <a:schemeClr val="dk1"/>
            </a:effectRef>
            <a:fontRef idx="minor">
              <a:schemeClr val="tx1"/>
            </a:fontRef>
          </p:style>
        </p:cxnSp>
        <p:cxnSp>
          <p:nvCxnSpPr>
            <p:cNvPr id="40" name="Straight Connector 39">
              <a:extLst>
                <a:ext uri="{FF2B5EF4-FFF2-40B4-BE49-F238E27FC236}">
                  <a16:creationId xmlns:a16="http://schemas.microsoft.com/office/drawing/2014/main" id="{895CC86D-AFBA-42B9-BE12-C09B83F05815}"/>
                </a:ext>
              </a:extLst>
            </p:cNvPr>
            <p:cNvCxnSpPr/>
            <p:nvPr/>
          </p:nvCxnSpPr>
          <p:spPr>
            <a:xfrm>
              <a:off x="8734915" y="564221"/>
              <a:ext cx="2993258"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41" name="Straight Connector 40">
              <a:extLst>
                <a:ext uri="{FF2B5EF4-FFF2-40B4-BE49-F238E27FC236}">
                  <a16:creationId xmlns:a16="http://schemas.microsoft.com/office/drawing/2014/main" id="{4BC82D5A-53DB-4C9A-AD79-213742D1C273}"/>
                </a:ext>
              </a:extLst>
            </p:cNvPr>
            <p:cNvCxnSpPr/>
            <p:nvPr/>
          </p:nvCxnSpPr>
          <p:spPr>
            <a:xfrm>
              <a:off x="8734915" y="1162873"/>
              <a:ext cx="2993258"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42" name="Straight Connector 41">
              <a:extLst>
                <a:ext uri="{FF2B5EF4-FFF2-40B4-BE49-F238E27FC236}">
                  <a16:creationId xmlns:a16="http://schemas.microsoft.com/office/drawing/2014/main" id="{F1567C7B-9CCE-4A4B-83B9-1B9F75F02145}"/>
                </a:ext>
              </a:extLst>
            </p:cNvPr>
            <p:cNvCxnSpPr/>
            <p:nvPr/>
          </p:nvCxnSpPr>
          <p:spPr>
            <a:xfrm>
              <a:off x="8734915" y="1761524"/>
              <a:ext cx="2993258"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43" name="Straight Connector 42">
              <a:extLst>
                <a:ext uri="{FF2B5EF4-FFF2-40B4-BE49-F238E27FC236}">
                  <a16:creationId xmlns:a16="http://schemas.microsoft.com/office/drawing/2014/main" id="{13E70AA8-8BD1-4B82-922B-C51007AAF123}"/>
                </a:ext>
              </a:extLst>
            </p:cNvPr>
            <p:cNvCxnSpPr/>
            <p:nvPr/>
          </p:nvCxnSpPr>
          <p:spPr>
            <a:xfrm>
              <a:off x="8734915" y="2360176"/>
              <a:ext cx="2993258"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44" name="Straight Connector 43">
              <a:extLst>
                <a:ext uri="{FF2B5EF4-FFF2-40B4-BE49-F238E27FC236}">
                  <a16:creationId xmlns:a16="http://schemas.microsoft.com/office/drawing/2014/main" id="{AE9826D8-A399-485A-8B73-405953AF267E}"/>
                </a:ext>
              </a:extLst>
            </p:cNvPr>
            <p:cNvCxnSpPr/>
            <p:nvPr/>
          </p:nvCxnSpPr>
          <p:spPr>
            <a:xfrm>
              <a:off x="8734915" y="3557479"/>
              <a:ext cx="2993258"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45" name="Straight Connector 44">
              <a:extLst>
                <a:ext uri="{FF2B5EF4-FFF2-40B4-BE49-F238E27FC236}">
                  <a16:creationId xmlns:a16="http://schemas.microsoft.com/office/drawing/2014/main" id="{610565BA-E4B4-43DD-AD92-89B58D4B3D3A}"/>
                </a:ext>
              </a:extLst>
            </p:cNvPr>
            <p:cNvCxnSpPr/>
            <p:nvPr/>
          </p:nvCxnSpPr>
          <p:spPr>
            <a:xfrm>
              <a:off x="8734915" y="2958827"/>
              <a:ext cx="2993258" cy="0"/>
            </a:xfrm>
            <a:prstGeom prst="line">
              <a:avLst/>
            </a:prstGeom>
            <a:ln w="12700"/>
          </p:spPr>
          <p:style>
            <a:lnRef idx="1">
              <a:schemeClr val="dk1"/>
            </a:lnRef>
            <a:fillRef idx="0">
              <a:schemeClr val="dk1"/>
            </a:fillRef>
            <a:effectRef idx="0">
              <a:schemeClr val="dk1"/>
            </a:effectRef>
            <a:fontRef idx="minor">
              <a:schemeClr val="tx1"/>
            </a:fontRef>
          </p:style>
        </p:cxnSp>
        <p:sp>
          <p:nvSpPr>
            <p:cNvPr id="46" name="Rectangle 45">
              <a:extLst>
                <a:ext uri="{FF2B5EF4-FFF2-40B4-BE49-F238E27FC236}">
                  <a16:creationId xmlns:a16="http://schemas.microsoft.com/office/drawing/2014/main" id="{6FAFF566-6474-47BA-90B8-319F86F88259}"/>
                </a:ext>
              </a:extLst>
            </p:cNvPr>
            <p:cNvSpPr/>
            <p:nvPr/>
          </p:nvSpPr>
          <p:spPr>
            <a:xfrm>
              <a:off x="8827669" y="592390"/>
              <a:ext cx="435604" cy="34926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panose="02020603050405020304" pitchFamily="18" charset="0"/>
                  <a:cs typeface="Times" panose="02020603050405020304" pitchFamily="18" charset="0"/>
                </a:rPr>
                <a:t>c</a:t>
              </a:r>
              <a:r>
                <a:rPr lang="en-US" sz="2000" baseline="-25000" dirty="0">
                  <a:latin typeface="Times" panose="02020603050405020304" pitchFamily="18" charset="0"/>
                  <a:cs typeface="Times" panose="02020603050405020304" pitchFamily="18" charset="0"/>
                </a:rPr>
                <a:t>0</a:t>
              </a:r>
              <a:endParaRPr lang="en-US" sz="2000" dirty="0">
                <a:latin typeface="Times" panose="02020603050405020304" pitchFamily="18" charset="0"/>
                <a:cs typeface="Times" panose="02020603050405020304" pitchFamily="18" charset="0"/>
              </a:endParaRPr>
            </a:p>
          </p:txBody>
        </p:sp>
        <p:sp>
          <p:nvSpPr>
            <p:cNvPr id="47" name="Rectangle 46">
              <a:extLst>
                <a:ext uri="{FF2B5EF4-FFF2-40B4-BE49-F238E27FC236}">
                  <a16:creationId xmlns:a16="http://schemas.microsoft.com/office/drawing/2014/main" id="{2DAA03D6-999B-45FD-AD28-1820AF183B4A}"/>
                </a:ext>
              </a:extLst>
            </p:cNvPr>
            <p:cNvSpPr/>
            <p:nvPr/>
          </p:nvSpPr>
          <p:spPr>
            <a:xfrm>
              <a:off x="9406130" y="1235436"/>
              <a:ext cx="1052176" cy="1034034"/>
            </a:xfrm>
            <a:prstGeom prst="rect">
              <a:avLst/>
            </a:prstGeom>
            <a:noFill/>
            <a:ln w="28575">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0000"/>
                  </a:solidFill>
                  <a:latin typeface="Times" panose="02020603050405020304" pitchFamily="18" charset="0"/>
                  <a:cs typeface="Times" panose="02020603050405020304" pitchFamily="18" charset="0"/>
                </a:rPr>
                <a:t>rgn</a:t>
              </a:r>
              <a:r>
                <a:rPr lang="en-US" sz="2000" b="1" baseline="-25000" dirty="0">
                  <a:solidFill>
                    <a:srgbClr val="FF0000"/>
                  </a:solidFill>
                  <a:latin typeface="Times" panose="02020603050405020304" pitchFamily="18" charset="0"/>
                  <a:cs typeface="Times" panose="02020603050405020304" pitchFamily="18" charset="0"/>
                </a:rPr>
                <a:t>0</a:t>
              </a:r>
              <a:endParaRPr lang="en-US" sz="2000" b="1" dirty="0">
                <a:solidFill>
                  <a:srgbClr val="FF0000"/>
                </a:solidFill>
                <a:latin typeface="Times" panose="02020603050405020304" pitchFamily="18" charset="0"/>
                <a:cs typeface="Times" panose="02020603050405020304" pitchFamily="18" charset="0"/>
              </a:endParaRPr>
            </a:p>
          </p:txBody>
        </p:sp>
        <p:sp>
          <p:nvSpPr>
            <p:cNvPr id="48" name="Rectangle 47">
              <a:extLst>
                <a:ext uri="{FF2B5EF4-FFF2-40B4-BE49-F238E27FC236}">
                  <a16:creationId xmlns:a16="http://schemas.microsoft.com/office/drawing/2014/main" id="{8ADC7381-0A07-4D03-B5CB-E6AFB8984374}"/>
                </a:ext>
              </a:extLst>
            </p:cNvPr>
            <p:cNvSpPr/>
            <p:nvPr/>
          </p:nvSpPr>
          <p:spPr>
            <a:xfrm>
              <a:off x="10004782" y="2441810"/>
              <a:ext cx="1052176" cy="1034034"/>
            </a:xfrm>
            <a:prstGeom prst="rect">
              <a:avLst/>
            </a:prstGeom>
            <a:noFill/>
            <a:ln w="28575">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0000"/>
                  </a:solidFill>
                  <a:latin typeface="Times" panose="02020603050405020304" pitchFamily="18" charset="0"/>
                  <a:cs typeface="Times" panose="02020603050405020304" pitchFamily="18" charset="0"/>
                </a:rPr>
                <a:t>rgn</a:t>
              </a:r>
              <a:r>
                <a:rPr lang="en-US" sz="2000" b="1" baseline="-25000" dirty="0">
                  <a:solidFill>
                    <a:srgbClr val="FF0000"/>
                  </a:solidFill>
                  <a:latin typeface="Times" panose="02020603050405020304" pitchFamily="18" charset="0"/>
                  <a:cs typeface="Times" panose="02020603050405020304" pitchFamily="18" charset="0"/>
                </a:rPr>
                <a:t>2</a:t>
              </a:r>
              <a:endParaRPr lang="en-US" sz="2000" b="1" dirty="0">
                <a:solidFill>
                  <a:srgbClr val="FF0000"/>
                </a:solidFill>
                <a:latin typeface="Times" panose="02020603050405020304" pitchFamily="18" charset="0"/>
                <a:cs typeface="Times" panose="02020603050405020304" pitchFamily="18" charset="0"/>
              </a:endParaRPr>
            </a:p>
          </p:txBody>
        </p:sp>
        <p:cxnSp>
          <p:nvCxnSpPr>
            <p:cNvPr id="49" name="Connector: Curved 48">
              <a:extLst>
                <a:ext uri="{FF2B5EF4-FFF2-40B4-BE49-F238E27FC236}">
                  <a16:creationId xmlns:a16="http://schemas.microsoft.com/office/drawing/2014/main" id="{7631AF83-1365-4309-925A-B1D1D694A622}"/>
                </a:ext>
              </a:extLst>
            </p:cNvPr>
            <p:cNvCxnSpPr>
              <a:stCxn id="46" idx="3"/>
              <a:endCxn id="53" idx="1"/>
            </p:cNvCxnSpPr>
            <p:nvPr/>
          </p:nvCxnSpPr>
          <p:spPr>
            <a:xfrm>
              <a:off x="9263273" y="767025"/>
              <a:ext cx="233341" cy="664414"/>
            </a:xfrm>
            <a:prstGeom prst="curvedConnector3">
              <a:avLst/>
            </a:prstGeom>
            <a:ln w="19050">
              <a:tailEnd type="triangle" w="lg" len="lg"/>
            </a:ln>
          </p:spPr>
          <p:style>
            <a:lnRef idx="1">
              <a:schemeClr val="dk1"/>
            </a:lnRef>
            <a:fillRef idx="0">
              <a:schemeClr val="dk1"/>
            </a:fillRef>
            <a:effectRef idx="0">
              <a:schemeClr val="dk1"/>
            </a:effectRef>
            <a:fontRef idx="minor">
              <a:schemeClr val="tx1"/>
            </a:fontRef>
          </p:style>
        </p:cxnSp>
        <p:cxnSp>
          <p:nvCxnSpPr>
            <p:cNvPr id="50" name="Connector: Curved 49">
              <a:extLst>
                <a:ext uri="{FF2B5EF4-FFF2-40B4-BE49-F238E27FC236}">
                  <a16:creationId xmlns:a16="http://schemas.microsoft.com/office/drawing/2014/main" id="{28AFB5CB-CEDA-4FC1-A79D-0E076DA6D5F8}"/>
                </a:ext>
              </a:extLst>
            </p:cNvPr>
            <p:cNvCxnSpPr>
              <a:stCxn id="53" idx="3"/>
              <a:endCxn id="54" idx="1"/>
            </p:cNvCxnSpPr>
            <p:nvPr/>
          </p:nvCxnSpPr>
          <p:spPr>
            <a:xfrm>
              <a:off x="9932218" y="1431438"/>
              <a:ext cx="746153" cy="38642"/>
            </a:xfrm>
            <a:prstGeom prst="curvedConnector3">
              <a:avLst/>
            </a:prstGeom>
            <a:ln w="19050">
              <a:tailEnd type="triangle" w="lg" len="lg"/>
            </a:ln>
          </p:spPr>
          <p:style>
            <a:lnRef idx="1">
              <a:schemeClr val="dk1"/>
            </a:lnRef>
            <a:fillRef idx="0">
              <a:schemeClr val="dk1"/>
            </a:fillRef>
            <a:effectRef idx="0">
              <a:schemeClr val="dk1"/>
            </a:effectRef>
            <a:fontRef idx="minor">
              <a:schemeClr val="tx1"/>
            </a:fontRef>
          </p:style>
        </p:cxnSp>
        <p:cxnSp>
          <p:nvCxnSpPr>
            <p:cNvPr id="51" name="Connector: Curved 50">
              <a:extLst>
                <a:ext uri="{FF2B5EF4-FFF2-40B4-BE49-F238E27FC236}">
                  <a16:creationId xmlns:a16="http://schemas.microsoft.com/office/drawing/2014/main" id="{5A7A1A04-F55A-463F-86CA-60936D03F84C}"/>
                </a:ext>
              </a:extLst>
            </p:cNvPr>
            <p:cNvCxnSpPr>
              <a:cxnSpLocks/>
              <a:stCxn id="54" idx="3"/>
            </p:cNvCxnSpPr>
            <p:nvPr/>
          </p:nvCxnSpPr>
          <p:spPr>
            <a:xfrm>
              <a:off x="11113975" y="1470080"/>
              <a:ext cx="315090" cy="459339"/>
            </a:xfrm>
            <a:prstGeom prst="curvedConnector2">
              <a:avLst/>
            </a:prstGeom>
            <a:ln w="19050">
              <a:tailEnd type="triangle" w="lg" len="lg"/>
            </a:ln>
          </p:spPr>
          <p:style>
            <a:lnRef idx="1">
              <a:schemeClr val="dk1"/>
            </a:lnRef>
            <a:fillRef idx="0">
              <a:schemeClr val="dk1"/>
            </a:fillRef>
            <a:effectRef idx="0">
              <a:schemeClr val="dk1"/>
            </a:effectRef>
            <a:fontRef idx="minor">
              <a:schemeClr val="tx1"/>
            </a:fontRef>
          </p:style>
        </p:cxnSp>
        <p:cxnSp>
          <p:nvCxnSpPr>
            <p:cNvPr id="52" name="Connector: Curved 51">
              <a:extLst>
                <a:ext uri="{FF2B5EF4-FFF2-40B4-BE49-F238E27FC236}">
                  <a16:creationId xmlns:a16="http://schemas.microsoft.com/office/drawing/2014/main" id="{B3E72CED-095D-4D08-ACAB-B583AE84B42D}"/>
                </a:ext>
              </a:extLst>
            </p:cNvPr>
            <p:cNvCxnSpPr>
              <a:cxnSpLocks/>
            </p:cNvCxnSpPr>
            <p:nvPr/>
          </p:nvCxnSpPr>
          <p:spPr>
            <a:xfrm rot="5400000">
              <a:off x="11014235" y="2103469"/>
              <a:ext cx="274933" cy="554728"/>
            </a:xfrm>
            <a:prstGeom prst="curvedConnector2">
              <a:avLst/>
            </a:prstGeom>
            <a:ln w="19050">
              <a:tailEnd type="triangle" w="lg" len="lg"/>
            </a:ln>
          </p:spPr>
          <p:style>
            <a:lnRef idx="1">
              <a:schemeClr val="dk1"/>
            </a:lnRef>
            <a:fillRef idx="0">
              <a:schemeClr val="dk1"/>
            </a:fillRef>
            <a:effectRef idx="0">
              <a:schemeClr val="dk1"/>
            </a:effectRef>
            <a:fontRef idx="minor">
              <a:schemeClr val="tx1"/>
            </a:fontRef>
          </p:style>
        </p:cxnSp>
        <p:sp>
          <p:nvSpPr>
            <p:cNvPr id="53" name="Rectangle 52">
              <a:extLst>
                <a:ext uri="{FF2B5EF4-FFF2-40B4-BE49-F238E27FC236}">
                  <a16:creationId xmlns:a16="http://schemas.microsoft.com/office/drawing/2014/main" id="{559C00C3-6598-4150-B3DF-3DC87BB6FA2A}"/>
                </a:ext>
              </a:extLst>
            </p:cNvPr>
            <p:cNvSpPr/>
            <p:nvPr/>
          </p:nvSpPr>
          <p:spPr>
            <a:xfrm>
              <a:off x="9496614" y="1256804"/>
              <a:ext cx="435604" cy="34926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panose="02020603050405020304" pitchFamily="18" charset="0"/>
                  <a:cs typeface="Times" panose="02020603050405020304" pitchFamily="18" charset="0"/>
                </a:rPr>
                <a:t>c</a:t>
              </a:r>
              <a:r>
                <a:rPr lang="en-US" sz="2000" baseline="-25000" dirty="0">
                  <a:latin typeface="Times" panose="02020603050405020304" pitchFamily="18" charset="0"/>
                  <a:cs typeface="Times" panose="02020603050405020304" pitchFamily="18" charset="0"/>
                </a:rPr>
                <a:t>1</a:t>
              </a:r>
              <a:endParaRPr lang="en-US" sz="2000" dirty="0">
                <a:latin typeface="Times" panose="02020603050405020304" pitchFamily="18" charset="0"/>
                <a:cs typeface="Times" panose="02020603050405020304" pitchFamily="18" charset="0"/>
              </a:endParaRPr>
            </a:p>
          </p:txBody>
        </p:sp>
        <p:sp>
          <p:nvSpPr>
            <p:cNvPr id="54" name="Rectangle 53">
              <a:extLst>
                <a:ext uri="{FF2B5EF4-FFF2-40B4-BE49-F238E27FC236}">
                  <a16:creationId xmlns:a16="http://schemas.microsoft.com/office/drawing/2014/main" id="{F584142A-5F82-4CAE-85A5-AE12680CCC71}"/>
                </a:ext>
              </a:extLst>
            </p:cNvPr>
            <p:cNvSpPr/>
            <p:nvPr/>
          </p:nvSpPr>
          <p:spPr>
            <a:xfrm>
              <a:off x="10678371" y="1295446"/>
              <a:ext cx="435604" cy="34926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panose="02020603050405020304" pitchFamily="18" charset="0"/>
                  <a:cs typeface="Times" panose="02020603050405020304" pitchFamily="18" charset="0"/>
                </a:rPr>
                <a:t>c</a:t>
              </a:r>
              <a:r>
                <a:rPr lang="en-US" sz="2000" baseline="-25000" dirty="0">
                  <a:latin typeface="Times" panose="02020603050405020304" pitchFamily="18" charset="0"/>
                  <a:cs typeface="Times" panose="02020603050405020304" pitchFamily="18" charset="0"/>
                </a:rPr>
                <a:t>2</a:t>
              </a:r>
              <a:endParaRPr lang="en-US" sz="2000" dirty="0">
                <a:latin typeface="Times" panose="02020603050405020304" pitchFamily="18" charset="0"/>
                <a:cs typeface="Times" panose="02020603050405020304" pitchFamily="18" charset="0"/>
              </a:endParaRPr>
            </a:p>
          </p:txBody>
        </p:sp>
        <p:sp>
          <p:nvSpPr>
            <p:cNvPr id="55" name="Rectangle 54">
              <a:extLst>
                <a:ext uri="{FF2B5EF4-FFF2-40B4-BE49-F238E27FC236}">
                  <a16:creationId xmlns:a16="http://schemas.microsoft.com/office/drawing/2014/main" id="{BAC02D3C-8C6D-46E1-85A1-8DBF6C675620}"/>
                </a:ext>
              </a:extLst>
            </p:cNvPr>
            <p:cNvSpPr/>
            <p:nvPr/>
          </p:nvSpPr>
          <p:spPr>
            <a:xfrm>
              <a:off x="11185658" y="1943912"/>
              <a:ext cx="435604" cy="34926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panose="02020603050405020304" pitchFamily="18" charset="0"/>
                  <a:cs typeface="Times" panose="02020603050405020304" pitchFamily="18" charset="0"/>
                </a:rPr>
                <a:t>c</a:t>
              </a:r>
              <a:r>
                <a:rPr lang="en-US" sz="2000" baseline="-25000" dirty="0">
                  <a:latin typeface="Times" panose="02020603050405020304" pitchFamily="18" charset="0"/>
                  <a:cs typeface="Times" panose="02020603050405020304" pitchFamily="18" charset="0"/>
                </a:rPr>
                <a:t>3</a:t>
              </a:r>
              <a:endParaRPr lang="en-US" sz="2000" dirty="0">
                <a:latin typeface="Times" panose="02020603050405020304" pitchFamily="18" charset="0"/>
                <a:cs typeface="Times" panose="02020603050405020304" pitchFamily="18" charset="0"/>
              </a:endParaRPr>
            </a:p>
          </p:txBody>
        </p:sp>
      </p:grpSp>
    </p:spTree>
    <p:extLst>
      <p:ext uri="{BB962C8B-B14F-4D97-AF65-F5344CB8AC3E}">
        <p14:creationId xmlns:p14="http://schemas.microsoft.com/office/powerpoint/2010/main" val="40969328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B274E-0849-418C-8581-35438CD10726}"/>
              </a:ext>
            </a:extLst>
          </p:cNvPr>
          <p:cNvSpPr>
            <a:spLocks noGrp="1"/>
          </p:cNvSpPr>
          <p:nvPr>
            <p:ph type="title"/>
          </p:nvPr>
        </p:nvSpPr>
        <p:spPr/>
        <p:txBody>
          <a:bodyPr/>
          <a:lstStyle/>
          <a:p>
            <a:r>
              <a:rPr lang="en-US" dirty="0"/>
              <a:t>Chain Move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8F3A689-4BAD-4A8D-9DB4-5F274444C032}"/>
                  </a:ext>
                </a:extLst>
              </p:cNvPr>
              <p:cNvSpPr>
                <a:spLocks noGrp="1"/>
              </p:cNvSpPr>
              <p:nvPr>
                <p:ph idx="1"/>
              </p:nvPr>
            </p:nvSpPr>
            <p:spPr>
              <a:xfrm>
                <a:off x="838200" y="1825625"/>
                <a:ext cx="9944982" cy="3277850"/>
              </a:xfrm>
            </p:spPr>
            <p:txBody>
              <a:bodyPr/>
              <a:lstStyle/>
              <a:p>
                <a:r>
                  <a:rPr lang="en-US" dirty="0"/>
                  <a:t>Applications</a:t>
                </a:r>
              </a:p>
              <a:p>
                <a:pPr lvl="1"/>
                <a:r>
                  <a:rPr lang="en-US" dirty="0"/>
                  <a:t>Reduce Max. and Avg. Displacement in Legalization</a:t>
                </a:r>
              </a:p>
              <a:p>
                <a:pPr lvl="2"/>
                <a:r>
                  <a:rPr lang="en-US" dirty="0"/>
                  <a:t>Max. Displacement Mode</a:t>
                </a:r>
              </a:p>
              <a:p>
                <a:pPr lvl="3"/>
                <a:r>
                  <a:rPr lang="en-US" dirty="0"/>
                  <a:t>Invoked when the displacement of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𝑖</m:t>
                        </m:r>
                      </m:sub>
                    </m:sSub>
                  </m:oMath>
                </a14:m>
                <a:r>
                  <a:rPr lang="en-US" dirty="0"/>
                  <a:t> is larger than </a:t>
                </a:r>
                <a14:m>
                  <m:oMath xmlns:m="http://schemas.openxmlformats.org/officeDocument/2006/math">
                    <m:sSub>
                      <m:sSubPr>
                        <m:ctrlPr>
                          <a:rPr lang="en-US" i="1">
                            <a:latin typeface="Cambria Math" panose="02040503050406030204" pitchFamily="18" charset="0"/>
                          </a:rPr>
                        </m:ctrlPr>
                      </m:sSubPr>
                      <m:e>
                        <m:r>
                          <a:rPr lang="en-US" b="0" i="1" smtClean="0">
                            <a:latin typeface="Cambria Math" panose="02040503050406030204" pitchFamily="18" charset="0"/>
                          </a:rPr>
                          <m:t>𝐷</m:t>
                        </m:r>
                      </m:e>
                      <m:sub>
                        <m:r>
                          <a:rPr lang="en-US" b="0" i="1" smtClean="0">
                            <a:latin typeface="Cambria Math" panose="02040503050406030204" pitchFamily="18" charset="0"/>
                          </a:rPr>
                          <m:t>𝑚𝑎𝑥</m:t>
                        </m:r>
                      </m:sub>
                    </m:sSub>
                  </m:oMath>
                </a14:m>
                <a:r>
                  <a:rPr lang="en-US" dirty="0"/>
                  <a:t> </a:t>
                </a:r>
              </a:p>
              <a:p>
                <a:pPr lvl="3"/>
                <a:r>
                  <a:rPr lang="en-US" dirty="0"/>
                  <a:t>The resulted chain move should satisfy:</a:t>
                </a:r>
              </a:p>
              <a:p>
                <a:pPr lvl="4"/>
                <a:r>
                  <a:rPr lang="en-US" dirty="0"/>
                  <a:t>The total displacement should be no larger than the original</a:t>
                </a:r>
              </a:p>
              <a:p>
                <a:pPr lvl="4"/>
                <a:r>
                  <a:rPr lang="en-US" dirty="0"/>
                  <a:t>The displacement of each moved cell should be no larger than the original </a:t>
                </a:r>
                <a:r>
                  <a:rPr lang="en-US" dirty="0" err="1"/>
                  <a:t>disp</a:t>
                </a:r>
                <a:r>
                  <a:rPr lang="en-US" dirty="0"/>
                  <a:t>(</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𝑐</m:t>
                        </m:r>
                      </m:e>
                      <m:sub>
                        <m:r>
                          <a:rPr lang="en-US" i="1">
                            <a:latin typeface="Cambria Math" panose="02040503050406030204" pitchFamily="18" charset="0"/>
                          </a:rPr>
                          <m:t>𝑖</m:t>
                        </m:r>
                      </m:sub>
                    </m:sSub>
                  </m:oMath>
                </a14:m>
                <a:r>
                  <a:rPr lang="en-US" dirty="0"/>
                  <a:t>)</a:t>
                </a:r>
              </a:p>
              <a:p>
                <a:pPr lvl="2"/>
                <a:r>
                  <a:rPr lang="en-US" dirty="0"/>
                  <a:t>Avg. Displacement Mode</a:t>
                </a:r>
              </a:p>
              <a:p>
                <a:pPr lvl="1"/>
                <a:r>
                  <a:rPr lang="en-US" dirty="0"/>
                  <a:t>Reduce the distance to optimal region in detailed placement</a:t>
                </a:r>
              </a:p>
              <a:p>
                <a:pPr marL="0" indent="0">
                  <a:buNone/>
                </a:pPr>
                <a:endParaRPr lang="en-US" dirty="0"/>
              </a:p>
            </p:txBody>
          </p:sp>
        </mc:Choice>
        <mc:Fallback xmlns="">
          <p:sp>
            <p:nvSpPr>
              <p:cNvPr id="3" name="Content Placeholder 2">
                <a:extLst>
                  <a:ext uri="{FF2B5EF4-FFF2-40B4-BE49-F238E27FC236}">
                    <a16:creationId xmlns:a16="http://schemas.microsoft.com/office/drawing/2014/main" id="{48F3A689-4BAD-4A8D-9DB4-5F274444C032}"/>
                  </a:ext>
                </a:extLst>
              </p:cNvPr>
              <p:cNvSpPr>
                <a:spLocks noGrp="1" noRot="1" noChangeAspect="1" noMove="1" noResize="1" noEditPoints="1" noAdjustHandles="1" noChangeArrowheads="1" noChangeShapeType="1" noTextEdit="1"/>
              </p:cNvSpPr>
              <p:nvPr>
                <p:ph idx="1"/>
              </p:nvPr>
            </p:nvSpPr>
            <p:spPr>
              <a:xfrm>
                <a:off x="838200" y="1825625"/>
                <a:ext cx="9944982" cy="3277850"/>
              </a:xfrm>
              <a:blipFill>
                <a:blip r:embed="rId3"/>
                <a:stretch>
                  <a:fillRect l="-1104" t="-2974" b="-1115"/>
                </a:stretch>
              </a:blipFill>
            </p:spPr>
            <p:txBody>
              <a:bodyPr/>
              <a:lstStyle/>
              <a:p>
                <a:r>
                  <a:rPr lang="en-US">
                    <a:noFill/>
                  </a:rPr>
                  <a:t> </a:t>
                </a:r>
              </a:p>
            </p:txBody>
          </p:sp>
        </mc:Fallback>
      </mc:AlternateContent>
      <p:grpSp>
        <p:nvGrpSpPr>
          <p:cNvPr id="46" name="Group 45">
            <a:extLst>
              <a:ext uri="{FF2B5EF4-FFF2-40B4-BE49-F238E27FC236}">
                <a16:creationId xmlns:a16="http://schemas.microsoft.com/office/drawing/2014/main" id="{DA827C3C-F879-417C-BF0C-2B8C3F9F6F6D}"/>
              </a:ext>
            </a:extLst>
          </p:cNvPr>
          <p:cNvGrpSpPr/>
          <p:nvPr/>
        </p:nvGrpSpPr>
        <p:grpSpPr>
          <a:xfrm>
            <a:off x="8996748" y="297750"/>
            <a:ext cx="2762323" cy="1780670"/>
            <a:chOff x="2433783" y="683489"/>
            <a:chExt cx="5666512" cy="3652791"/>
          </a:xfrm>
        </p:grpSpPr>
        <p:cxnSp>
          <p:nvCxnSpPr>
            <p:cNvPr id="24" name="Straight Connector 23">
              <a:extLst>
                <a:ext uri="{FF2B5EF4-FFF2-40B4-BE49-F238E27FC236}">
                  <a16:creationId xmlns:a16="http://schemas.microsoft.com/office/drawing/2014/main" id="{047457BD-A40F-474F-B8F7-39DB38A669FE}"/>
                </a:ext>
              </a:extLst>
            </p:cNvPr>
            <p:cNvCxnSpPr/>
            <p:nvPr/>
          </p:nvCxnSpPr>
          <p:spPr>
            <a:xfrm>
              <a:off x="2433783" y="683489"/>
              <a:ext cx="0" cy="3652791"/>
            </a:xfrm>
            <a:prstGeom prst="line">
              <a:avLst/>
            </a:prstGeom>
            <a:ln w="28575"/>
          </p:spPr>
          <p:style>
            <a:lnRef idx="1">
              <a:schemeClr val="dk1"/>
            </a:lnRef>
            <a:fillRef idx="0">
              <a:schemeClr val="dk1"/>
            </a:fillRef>
            <a:effectRef idx="0">
              <a:schemeClr val="dk1"/>
            </a:effectRef>
            <a:fontRef idx="minor">
              <a:schemeClr val="tx1"/>
            </a:fontRef>
          </p:style>
        </p:cxnSp>
        <p:cxnSp>
          <p:nvCxnSpPr>
            <p:cNvPr id="25" name="Straight Connector 24">
              <a:extLst>
                <a:ext uri="{FF2B5EF4-FFF2-40B4-BE49-F238E27FC236}">
                  <a16:creationId xmlns:a16="http://schemas.microsoft.com/office/drawing/2014/main" id="{971A6929-F866-456D-A3E5-A48364B437EE}"/>
                </a:ext>
              </a:extLst>
            </p:cNvPr>
            <p:cNvCxnSpPr/>
            <p:nvPr/>
          </p:nvCxnSpPr>
          <p:spPr>
            <a:xfrm>
              <a:off x="3850412" y="683489"/>
              <a:ext cx="0" cy="3652791"/>
            </a:xfrm>
            <a:prstGeom prst="line">
              <a:avLst/>
            </a:prstGeom>
            <a:ln w="28575"/>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124DED2A-FDE8-4676-8B91-2AEBD72163E7}"/>
                </a:ext>
              </a:extLst>
            </p:cNvPr>
            <p:cNvCxnSpPr/>
            <p:nvPr/>
          </p:nvCxnSpPr>
          <p:spPr>
            <a:xfrm>
              <a:off x="5267040" y="683489"/>
              <a:ext cx="0" cy="3652791"/>
            </a:xfrm>
            <a:prstGeom prst="line">
              <a:avLst/>
            </a:prstGeom>
            <a:ln w="28575"/>
          </p:spPr>
          <p:style>
            <a:lnRef idx="1">
              <a:schemeClr val="dk1"/>
            </a:lnRef>
            <a:fillRef idx="0">
              <a:schemeClr val="dk1"/>
            </a:fillRef>
            <a:effectRef idx="0">
              <a:schemeClr val="dk1"/>
            </a:effectRef>
            <a:fontRef idx="minor">
              <a:schemeClr val="tx1"/>
            </a:fontRef>
          </p:style>
        </p:cxnSp>
        <p:cxnSp>
          <p:nvCxnSpPr>
            <p:cNvPr id="27" name="Straight Connector 26">
              <a:extLst>
                <a:ext uri="{FF2B5EF4-FFF2-40B4-BE49-F238E27FC236}">
                  <a16:creationId xmlns:a16="http://schemas.microsoft.com/office/drawing/2014/main" id="{97B10B1C-3512-4EC3-9345-F64BE57828CA}"/>
                </a:ext>
              </a:extLst>
            </p:cNvPr>
            <p:cNvCxnSpPr/>
            <p:nvPr/>
          </p:nvCxnSpPr>
          <p:spPr>
            <a:xfrm>
              <a:off x="6683666" y="683489"/>
              <a:ext cx="0" cy="3652791"/>
            </a:xfrm>
            <a:prstGeom prst="line">
              <a:avLst/>
            </a:prstGeom>
            <a:ln w="28575"/>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0E9FDE33-CAA7-4579-B2D2-22DAC6B4C533}"/>
                </a:ext>
              </a:extLst>
            </p:cNvPr>
            <p:cNvCxnSpPr/>
            <p:nvPr/>
          </p:nvCxnSpPr>
          <p:spPr>
            <a:xfrm>
              <a:off x="8100295" y="683489"/>
              <a:ext cx="0" cy="3652791"/>
            </a:xfrm>
            <a:prstGeom prst="line">
              <a:avLst/>
            </a:prstGeom>
            <a:ln w="28575"/>
          </p:spPr>
          <p:style>
            <a:lnRef idx="1">
              <a:schemeClr val="dk1"/>
            </a:lnRef>
            <a:fillRef idx="0">
              <a:schemeClr val="dk1"/>
            </a:fillRef>
            <a:effectRef idx="0">
              <a:schemeClr val="dk1"/>
            </a:effectRef>
            <a:fontRef idx="minor">
              <a:schemeClr val="tx1"/>
            </a:fontRef>
          </p:style>
        </p:cxnSp>
        <p:cxnSp>
          <p:nvCxnSpPr>
            <p:cNvPr id="29" name="Straight Connector 28">
              <a:extLst>
                <a:ext uri="{FF2B5EF4-FFF2-40B4-BE49-F238E27FC236}">
                  <a16:creationId xmlns:a16="http://schemas.microsoft.com/office/drawing/2014/main" id="{31B24C9E-65F4-4B4C-8E4B-C6C446D5053E}"/>
                </a:ext>
              </a:extLst>
            </p:cNvPr>
            <p:cNvCxnSpPr/>
            <p:nvPr/>
          </p:nvCxnSpPr>
          <p:spPr>
            <a:xfrm>
              <a:off x="2433783" y="683489"/>
              <a:ext cx="5666512"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30" name="Straight Connector 29">
              <a:extLst>
                <a:ext uri="{FF2B5EF4-FFF2-40B4-BE49-F238E27FC236}">
                  <a16:creationId xmlns:a16="http://schemas.microsoft.com/office/drawing/2014/main" id="{FD123A63-798D-456C-8DE2-D34598D6DFC8}"/>
                </a:ext>
              </a:extLst>
            </p:cNvPr>
            <p:cNvCxnSpPr/>
            <p:nvPr/>
          </p:nvCxnSpPr>
          <p:spPr>
            <a:xfrm>
              <a:off x="2433783" y="2509885"/>
              <a:ext cx="5666512"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CC25D519-F1EE-4CD1-A1E3-2E5CF5087566}"/>
                </a:ext>
              </a:extLst>
            </p:cNvPr>
            <p:cNvCxnSpPr/>
            <p:nvPr/>
          </p:nvCxnSpPr>
          <p:spPr>
            <a:xfrm>
              <a:off x="2433783" y="4336280"/>
              <a:ext cx="5666512"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32" name="Straight Arrow Connector 31">
              <a:extLst>
                <a:ext uri="{FF2B5EF4-FFF2-40B4-BE49-F238E27FC236}">
                  <a16:creationId xmlns:a16="http://schemas.microsoft.com/office/drawing/2014/main" id="{E2B5771A-1CCB-42E6-B782-1816A405798D}"/>
                </a:ext>
              </a:extLst>
            </p:cNvPr>
            <p:cNvCxnSpPr>
              <a:cxnSpLocks/>
              <a:stCxn id="37" idx="3"/>
              <a:endCxn id="33" idx="1"/>
            </p:cNvCxnSpPr>
            <p:nvPr/>
          </p:nvCxnSpPr>
          <p:spPr>
            <a:xfrm>
              <a:off x="3550950" y="1141030"/>
              <a:ext cx="535224" cy="15244"/>
            </a:xfrm>
            <a:prstGeom prst="straightConnector1">
              <a:avLst/>
            </a:prstGeom>
            <a:ln w="28575">
              <a:tailEnd type="triangle" w="lg" len="lg"/>
            </a:ln>
          </p:spPr>
          <p:style>
            <a:lnRef idx="1">
              <a:schemeClr val="dk1"/>
            </a:lnRef>
            <a:fillRef idx="0">
              <a:schemeClr val="dk1"/>
            </a:fillRef>
            <a:effectRef idx="0">
              <a:schemeClr val="dk1"/>
            </a:effectRef>
            <a:fontRef idx="minor">
              <a:schemeClr val="tx1"/>
            </a:fontRef>
          </p:style>
        </p:cxnSp>
        <p:sp>
          <p:nvSpPr>
            <p:cNvPr id="33" name="Rectangle 32">
              <a:extLst>
                <a:ext uri="{FF2B5EF4-FFF2-40B4-BE49-F238E27FC236}">
                  <a16:creationId xmlns:a16="http://schemas.microsoft.com/office/drawing/2014/main" id="{A80DAFD7-4BAA-4E44-9C5D-36AB881439CF}"/>
                </a:ext>
              </a:extLst>
            </p:cNvPr>
            <p:cNvSpPr/>
            <p:nvPr/>
          </p:nvSpPr>
          <p:spPr>
            <a:xfrm>
              <a:off x="4086173" y="856492"/>
              <a:ext cx="871860" cy="599560"/>
            </a:xfrm>
            <a:prstGeom prst="rect">
              <a:avLst/>
            </a:prstGeom>
            <a:ln w="28575">
              <a:solidFill>
                <a:srgbClr val="FF0000"/>
              </a:solidFill>
              <a:prstDash val="dash"/>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2000" dirty="0">
                <a:latin typeface="Times" panose="02020603050405020304" pitchFamily="18" charset="0"/>
                <a:cs typeface="Times" panose="02020603050405020304" pitchFamily="18" charset="0"/>
              </a:endParaRPr>
            </a:p>
          </p:txBody>
        </p:sp>
        <p:sp>
          <p:nvSpPr>
            <p:cNvPr id="34" name="Rectangle 33">
              <a:extLst>
                <a:ext uri="{FF2B5EF4-FFF2-40B4-BE49-F238E27FC236}">
                  <a16:creationId xmlns:a16="http://schemas.microsoft.com/office/drawing/2014/main" id="{6E542439-5058-4F5F-97B8-496AD4B7B798}"/>
                </a:ext>
              </a:extLst>
            </p:cNvPr>
            <p:cNvSpPr/>
            <p:nvPr/>
          </p:nvSpPr>
          <p:spPr>
            <a:xfrm>
              <a:off x="4086173" y="1606778"/>
              <a:ext cx="871860" cy="644114"/>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panose="02020603050405020304" pitchFamily="18" charset="0"/>
                  <a:cs typeface="Times" panose="02020603050405020304" pitchFamily="18" charset="0"/>
                </a:rPr>
                <a:t>c</a:t>
              </a:r>
              <a:r>
                <a:rPr lang="en-US" sz="2000" baseline="-25000" dirty="0">
                  <a:latin typeface="Times" panose="02020603050405020304" pitchFamily="18" charset="0"/>
                  <a:cs typeface="Times" panose="02020603050405020304" pitchFamily="18" charset="0"/>
                </a:rPr>
                <a:t>2</a:t>
              </a:r>
              <a:endParaRPr lang="en-US" sz="2000" dirty="0">
                <a:latin typeface="Times" panose="02020603050405020304" pitchFamily="18" charset="0"/>
                <a:cs typeface="Times" panose="02020603050405020304" pitchFamily="18" charset="0"/>
              </a:endParaRPr>
            </a:p>
          </p:txBody>
        </p:sp>
        <p:sp>
          <p:nvSpPr>
            <p:cNvPr id="35" name="Rectangle 34">
              <a:extLst>
                <a:ext uri="{FF2B5EF4-FFF2-40B4-BE49-F238E27FC236}">
                  <a16:creationId xmlns:a16="http://schemas.microsoft.com/office/drawing/2014/main" id="{FD7F47A1-7433-49BE-AB89-1AE47008D5DF}"/>
                </a:ext>
              </a:extLst>
            </p:cNvPr>
            <p:cNvSpPr/>
            <p:nvPr/>
          </p:nvSpPr>
          <p:spPr>
            <a:xfrm>
              <a:off x="5595435" y="1669320"/>
              <a:ext cx="871860" cy="644114"/>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panose="02020603050405020304" pitchFamily="18" charset="0"/>
                  <a:cs typeface="Times" panose="02020603050405020304" pitchFamily="18" charset="0"/>
                </a:rPr>
                <a:t>c</a:t>
              </a:r>
              <a:r>
                <a:rPr lang="en-US" sz="2000" baseline="-25000" dirty="0">
                  <a:latin typeface="Times" panose="02020603050405020304" pitchFamily="18" charset="0"/>
                  <a:cs typeface="Times" panose="02020603050405020304" pitchFamily="18" charset="0"/>
                </a:rPr>
                <a:t>3</a:t>
              </a:r>
              <a:endParaRPr lang="en-US" sz="2000" dirty="0">
                <a:latin typeface="Times" panose="02020603050405020304" pitchFamily="18" charset="0"/>
                <a:cs typeface="Times" panose="02020603050405020304" pitchFamily="18" charset="0"/>
              </a:endParaRPr>
            </a:p>
          </p:txBody>
        </p:sp>
        <p:sp>
          <p:nvSpPr>
            <p:cNvPr id="36" name="Rectangle 35">
              <a:extLst>
                <a:ext uri="{FF2B5EF4-FFF2-40B4-BE49-F238E27FC236}">
                  <a16:creationId xmlns:a16="http://schemas.microsoft.com/office/drawing/2014/main" id="{35715C97-92FD-4915-9C65-E92B7FB93526}"/>
                </a:ext>
              </a:extLst>
            </p:cNvPr>
            <p:cNvSpPr/>
            <p:nvPr/>
          </p:nvSpPr>
          <p:spPr>
            <a:xfrm>
              <a:off x="2669943" y="1633828"/>
              <a:ext cx="871860" cy="644114"/>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panose="02020603050405020304" pitchFamily="18" charset="0"/>
                  <a:cs typeface="Times" panose="02020603050405020304" pitchFamily="18" charset="0"/>
                </a:rPr>
                <a:t>c</a:t>
              </a:r>
              <a:r>
                <a:rPr lang="en-US" sz="2000" baseline="-25000" dirty="0">
                  <a:latin typeface="Times" panose="02020603050405020304" pitchFamily="18" charset="0"/>
                  <a:cs typeface="Times" panose="02020603050405020304" pitchFamily="18" charset="0"/>
                </a:rPr>
                <a:t>1</a:t>
              </a:r>
              <a:endParaRPr lang="en-US" sz="2000" dirty="0">
                <a:latin typeface="Times" panose="02020603050405020304" pitchFamily="18" charset="0"/>
                <a:cs typeface="Times" panose="02020603050405020304" pitchFamily="18" charset="0"/>
              </a:endParaRPr>
            </a:p>
          </p:txBody>
        </p:sp>
        <p:sp>
          <p:nvSpPr>
            <p:cNvPr id="37" name="Rectangle 36">
              <a:extLst>
                <a:ext uri="{FF2B5EF4-FFF2-40B4-BE49-F238E27FC236}">
                  <a16:creationId xmlns:a16="http://schemas.microsoft.com/office/drawing/2014/main" id="{17F4B1DC-9BB2-4B43-98BB-EA0850F81EE2}"/>
                </a:ext>
              </a:extLst>
            </p:cNvPr>
            <p:cNvSpPr/>
            <p:nvPr/>
          </p:nvSpPr>
          <p:spPr>
            <a:xfrm>
              <a:off x="2679090" y="818973"/>
              <a:ext cx="871860" cy="644114"/>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panose="02020603050405020304" pitchFamily="18" charset="0"/>
                  <a:cs typeface="Times" panose="02020603050405020304" pitchFamily="18" charset="0"/>
                </a:rPr>
                <a:t>c</a:t>
              </a:r>
              <a:r>
                <a:rPr lang="en-US" sz="2000" baseline="-25000" dirty="0">
                  <a:latin typeface="Times" panose="02020603050405020304" pitchFamily="18" charset="0"/>
                  <a:cs typeface="Times" panose="02020603050405020304" pitchFamily="18" charset="0"/>
                </a:rPr>
                <a:t>8</a:t>
              </a:r>
              <a:endParaRPr lang="en-US" sz="2000" dirty="0">
                <a:latin typeface="Times" panose="02020603050405020304" pitchFamily="18" charset="0"/>
                <a:cs typeface="Times" panose="02020603050405020304" pitchFamily="18" charset="0"/>
              </a:endParaRPr>
            </a:p>
          </p:txBody>
        </p:sp>
        <p:sp>
          <p:nvSpPr>
            <p:cNvPr id="38" name="Rectangle 37">
              <a:extLst>
                <a:ext uri="{FF2B5EF4-FFF2-40B4-BE49-F238E27FC236}">
                  <a16:creationId xmlns:a16="http://schemas.microsoft.com/office/drawing/2014/main" id="{D0537284-30E9-46CA-AB67-E46CB6DA9872}"/>
                </a:ext>
              </a:extLst>
            </p:cNvPr>
            <p:cNvSpPr/>
            <p:nvPr/>
          </p:nvSpPr>
          <p:spPr>
            <a:xfrm>
              <a:off x="5544178" y="3137138"/>
              <a:ext cx="871860" cy="644114"/>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panose="02020603050405020304" pitchFamily="18" charset="0"/>
                  <a:cs typeface="Times" panose="02020603050405020304" pitchFamily="18" charset="0"/>
                </a:rPr>
                <a:t>c</a:t>
              </a:r>
              <a:r>
                <a:rPr lang="en-US" sz="2000" baseline="-25000" dirty="0">
                  <a:latin typeface="Times" panose="02020603050405020304" pitchFamily="18" charset="0"/>
                  <a:cs typeface="Times" panose="02020603050405020304" pitchFamily="18" charset="0"/>
                </a:rPr>
                <a:t>6</a:t>
              </a:r>
              <a:endParaRPr lang="en-US" sz="2000" dirty="0">
                <a:latin typeface="Times" panose="02020603050405020304" pitchFamily="18" charset="0"/>
                <a:cs typeface="Times" panose="02020603050405020304" pitchFamily="18" charset="0"/>
              </a:endParaRPr>
            </a:p>
          </p:txBody>
        </p:sp>
        <p:sp>
          <p:nvSpPr>
            <p:cNvPr id="39" name="Rectangle 38">
              <a:extLst>
                <a:ext uri="{FF2B5EF4-FFF2-40B4-BE49-F238E27FC236}">
                  <a16:creationId xmlns:a16="http://schemas.microsoft.com/office/drawing/2014/main" id="{BB7D881A-E785-470A-B8AC-CCCC5E5BD023}"/>
                </a:ext>
              </a:extLst>
            </p:cNvPr>
            <p:cNvSpPr/>
            <p:nvPr/>
          </p:nvSpPr>
          <p:spPr>
            <a:xfrm>
              <a:off x="4212980" y="3137136"/>
              <a:ext cx="871860" cy="644114"/>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panose="02020603050405020304" pitchFamily="18" charset="0"/>
                  <a:cs typeface="Times" panose="02020603050405020304" pitchFamily="18" charset="0"/>
                </a:rPr>
                <a:t>c</a:t>
              </a:r>
              <a:r>
                <a:rPr lang="en-US" sz="2000" baseline="-25000" dirty="0">
                  <a:latin typeface="Times" panose="02020603050405020304" pitchFamily="18" charset="0"/>
                  <a:cs typeface="Times" panose="02020603050405020304" pitchFamily="18" charset="0"/>
                </a:rPr>
                <a:t>5</a:t>
              </a:r>
              <a:endParaRPr lang="en-US" sz="2000" dirty="0">
                <a:latin typeface="Times" panose="02020603050405020304" pitchFamily="18" charset="0"/>
                <a:cs typeface="Times" panose="02020603050405020304" pitchFamily="18" charset="0"/>
              </a:endParaRPr>
            </a:p>
          </p:txBody>
        </p:sp>
        <p:sp>
          <p:nvSpPr>
            <p:cNvPr id="40" name="Rectangle 39">
              <a:extLst>
                <a:ext uri="{FF2B5EF4-FFF2-40B4-BE49-F238E27FC236}">
                  <a16:creationId xmlns:a16="http://schemas.microsoft.com/office/drawing/2014/main" id="{E8157935-5B22-41BB-9A2B-F0E7F3A4D745}"/>
                </a:ext>
              </a:extLst>
            </p:cNvPr>
            <p:cNvSpPr/>
            <p:nvPr/>
          </p:nvSpPr>
          <p:spPr>
            <a:xfrm>
              <a:off x="7080363" y="3117056"/>
              <a:ext cx="871860" cy="644114"/>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panose="02020603050405020304" pitchFamily="18" charset="0"/>
                  <a:cs typeface="Times" panose="02020603050405020304" pitchFamily="18" charset="0"/>
                </a:rPr>
                <a:t>c</a:t>
              </a:r>
              <a:r>
                <a:rPr lang="en-US" sz="2000" baseline="-25000" dirty="0">
                  <a:latin typeface="Times" panose="02020603050405020304" pitchFamily="18" charset="0"/>
                  <a:cs typeface="Times" panose="02020603050405020304" pitchFamily="18" charset="0"/>
                </a:rPr>
                <a:t>7</a:t>
              </a:r>
              <a:endParaRPr lang="en-US" sz="2000" dirty="0">
                <a:latin typeface="Times" panose="02020603050405020304" pitchFamily="18" charset="0"/>
                <a:cs typeface="Times" panose="02020603050405020304" pitchFamily="18" charset="0"/>
              </a:endParaRPr>
            </a:p>
          </p:txBody>
        </p:sp>
        <p:sp>
          <p:nvSpPr>
            <p:cNvPr id="41" name="Rectangle 40">
              <a:extLst>
                <a:ext uri="{FF2B5EF4-FFF2-40B4-BE49-F238E27FC236}">
                  <a16:creationId xmlns:a16="http://schemas.microsoft.com/office/drawing/2014/main" id="{0052E74F-269D-4A7A-BC18-7C86D868881D}"/>
                </a:ext>
              </a:extLst>
            </p:cNvPr>
            <p:cNvSpPr/>
            <p:nvPr/>
          </p:nvSpPr>
          <p:spPr>
            <a:xfrm>
              <a:off x="2741137" y="3124223"/>
              <a:ext cx="871860" cy="644114"/>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panose="02020603050405020304" pitchFamily="18" charset="0"/>
                  <a:cs typeface="Times" panose="02020603050405020304" pitchFamily="18" charset="0"/>
                </a:rPr>
                <a:t>c</a:t>
              </a:r>
              <a:r>
                <a:rPr lang="en-US" sz="2000" baseline="-25000" dirty="0">
                  <a:latin typeface="Times" panose="02020603050405020304" pitchFamily="18" charset="0"/>
                  <a:cs typeface="Times" panose="02020603050405020304" pitchFamily="18" charset="0"/>
                </a:rPr>
                <a:t>4</a:t>
              </a:r>
              <a:endParaRPr lang="en-US" sz="2000" dirty="0">
                <a:latin typeface="Times" panose="02020603050405020304" pitchFamily="18" charset="0"/>
                <a:cs typeface="Times" panose="02020603050405020304" pitchFamily="18" charset="0"/>
              </a:endParaRPr>
            </a:p>
          </p:txBody>
        </p:sp>
        <p:cxnSp>
          <p:nvCxnSpPr>
            <p:cNvPr id="42" name="Straight Arrow Connector 41">
              <a:extLst>
                <a:ext uri="{FF2B5EF4-FFF2-40B4-BE49-F238E27FC236}">
                  <a16:creationId xmlns:a16="http://schemas.microsoft.com/office/drawing/2014/main" id="{0BAF46BC-DB31-4796-9609-A6DC9E675C7A}"/>
                </a:ext>
              </a:extLst>
            </p:cNvPr>
            <p:cNvCxnSpPr>
              <a:cxnSpLocks/>
              <a:stCxn id="34" idx="3"/>
              <a:endCxn id="43" idx="1"/>
            </p:cNvCxnSpPr>
            <p:nvPr/>
          </p:nvCxnSpPr>
          <p:spPr>
            <a:xfrm flipV="1">
              <a:off x="4958031" y="1238517"/>
              <a:ext cx="615783" cy="690319"/>
            </a:xfrm>
            <a:prstGeom prst="straightConnector1">
              <a:avLst/>
            </a:prstGeom>
            <a:ln w="28575">
              <a:tailEnd type="triangle" w="lg" len="lg"/>
            </a:ln>
          </p:spPr>
          <p:style>
            <a:lnRef idx="1">
              <a:schemeClr val="dk1"/>
            </a:lnRef>
            <a:fillRef idx="0">
              <a:schemeClr val="dk1"/>
            </a:fillRef>
            <a:effectRef idx="0">
              <a:schemeClr val="dk1"/>
            </a:effectRef>
            <a:fontRef idx="minor">
              <a:schemeClr val="tx1"/>
            </a:fontRef>
          </p:style>
        </p:cxnSp>
        <p:sp>
          <p:nvSpPr>
            <p:cNvPr id="43" name="Rectangle 42">
              <a:extLst>
                <a:ext uri="{FF2B5EF4-FFF2-40B4-BE49-F238E27FC236}">
                  <a16:creationId xmlns:a16="http://schemas.microsoft.com/office/drawing/2014/main" id="{0A252DC4-B7CA-4557-8444-9603BDC46FB2}"/>
                </a:ext>
              </a:extLst>
            </p:cNvPr>
            <p:cNvSpPr/>
            <p:nvPr/>
          </p:nvSpPr>
          <p:spPr>
            <a:xfrm>
              <a:off x="5573814" y="916460"/>
              <a:ext cx="871860" cy="644114"/>
            </a:xfrm>
            <a:prstGeom prst="rect">
              <a:avLst/>
            </a:prstGeom>
            <a:ln w="28575">
              <a:solidFill>
                <a:srgbClr val="FF0000"/>
              </a:solidFill>
              <a:prstDash val="dash"/>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2000" dirty="0">
                <a:latin typeface="Times" panose="02020603050405020304" pitchFamily="18" charset="0"/>
                <a:cs typeface="Times" panose="02020603050405020304" pitchFamily="18" charset="0"/>
              </a:endParaRPr>
            </a:p>
          </p:txBody>
        </p:sp>
        <p:cxnSp>
          <p:nvCxnSpPr>
            <p:cNvPr id="44" name="Straight Arrow Connector 43">
              <a:extLst>
                <a:ext uri="{FF2B5EF4-FFF2-40B4-BE49-F238E27FC236}">
                  <a16:creationId xmlns:a16="http://schemas.microsoft.com/office/drawing/2014/main" id="{0E7668A3-3111-4D39-91D7-5EAD28FC2853}"/>
                </a:ext>
              </a:extLst>
            </p:cNvPr>
            <p:cNvCxnSpPr>
              <a:cxnSpLocks/>
              <a:stCxn id="35" idx="3"/>
              <a:endCxn id="45" idx="1"/>
            </p:cNvCxnSpPr>
            <p:nvPr/>
          </p:nvCxnSpPr>
          <p:spPr>
            <a:xfrm flipV="1">
              <a:off x="6467291" y="1690667"/>
              <a:ext cx="612246" cy="300710"/>
            </a:xfrm>
            <a:prstGeom prst="straightConnector1">
              <a:avLst/>
            </a:prstGeom>
            <a:ln w="28575">
              <a:tailEnd type="triangle" w="lg" len="lg"/>
            </a:ln>
          </p:spPr>
          <p:style>
            <a:lnRef idx="1">
              <a:schemeClr val="dk1"/>
            </a:lnRef>
            <a:fillRef idx="0">
              <a:schemeClr val="dk1"/>
            </a:fillRef>
            <a:effectRef idx="0">
              <a:schemeClr val="dk1"/>
            </a:effectRef>
            <a:fontRef idx="minor">
              <a:schemeClr val="tx1"/>
            </a:fontRef>
          </p:style>
        </p:cxnSp>
        <p:sp>
          <p:nvSpPr>
            <p:cNvPr id="45" name="Rectangle 44">
              <a:extLst>
                <a:ext uri="{FF2B5EF4-FFF2-40B4-BE49-F238E27FC236}">
                  <a16:creationId xmlns:a16="http://schemas.microsoft.com/office/drawing/2014/main" id="{A781C210-582D-4324-829C-BADCC41C1DD7}"/>
                </a:ext>
              </a:extLst>
            </p:cNvPr>
            <p:cNvSpPr/>
            <p:nvPr/>
          </p:nvSpPr>
          <p:spPr>
            <a:xfrm>
              <a:off x="7079535" y="1371599"/>
              <a:ext cx="844439" cy="638136"/>
            </a:xfrm>
            <a:prstGeom prst="rect">
              <a:avLst/>
            </a:prstGeom>
            <a:ln w="28575">
              <a:solidFill>
                <a:srgbClr val="FF0000"/>
              </a:solidFill>
              <a:prstDash val="dash"/>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2000" dirty="0">
                <a:latin typeface="Times" panose="02020603050405020304" pitchFamily="18" charset="0"/>
                <a:cs typeface="Times" panose="02020603050405020304" pitchFamily="18" charset="0"/>
              </a:endParaRPr>
            </a:p>
          </p:txBody>
        </p:sp>
      </p:grpSp>
      <p:sp>
        <p:nvSpPr>
          <p:cNvPr id="87" name="Slide Number Placeholder 86">
            <a:extLst>
              <a:ext uri="{FF2B5EF4-FFF2-40B4-BE49-F238E27FC236}">
                <a16:creationId xmlns:a16="http://schemas.microsoft.com/office/drawing/2014/main" id="{DBE280A4-B7D0-49C9-88DF-8ECA44F1E419}"/>
              </a:ext>
            </a:extLst>
          </p:cNvPr>
          <p:cNvSpPr>
            <a:spLocks noGrp="1"/>
          </p:cNvSpPr>
          <p:nvPr>
            <p:ph type="sldNum" sz="quarter" idx="12"/>
          </p:nvPr>
        </p:nvSpPr>
        <p:spPr/>
        <p:txBody>
          <a:bodyPr/>
          <a:lstStyle/>
          <a:p>
            <a:fld id="{8A353EE5-B295-4F9A-9C1A-C5DE6EEBD6D1}" type="slidenum">
              <a:rPr lang="en-US" smtClean="0"/>
              <a:t>18</a:t>
            </a:fld>
            <a:endParaRPr lang="en-US"/>
          </a:p>
        </p:txBody>
      </p:sp>
      <p:sp>
        <p:nvSpPr>
          <p:cNvPr id="88" name="Arrow: Down 87">
            <a:extLst>
              <a:ext uri="{FF2B5EF4-FFF2-40B4-BE49-F238E27FC236}">
                <a16:creationId xmlns:a16="http://schemas.microsoft.com/office/drawing/2014/main" id="{445A9205-D525-4BCB-B964-D8B4B3403C7D}"/>
              </a:ext>
            </a:extLst>
          </p:cNvPr>
          <p:cNvSpPr/>
          <p:nvPr/>
        </p:nvSpPr>
        <p:spPr>
          <a:xfrm rot="16200000">
            <a:off x="8315861" y="850987"/>
            <a:ext cx="566530" cy="67586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47">
            <a:extLst>
              <a:ext uri="{FF2B5EF4-FFF2-40B4-BE49-F238E27FC236}">
                <a16:creationId xmlns:a16="http://schemas.microsoft.com/office/drawing/2014/main" id="{2612C0D0-4621-42EC-BD50-E587230405A8}"/>
              </a:ext>
            </a:extLst>
          </p:cNvPr>
          <p:cNvGrpSpPr/>
          <p:nvPr/>
        </p:nvGrpSpPr>
        <p:grpSpPr>
          <a:xfrm>
            <a:off x="5443050" y="297750"/>
            <a:ext cx="2762323" cy="1780671"/>
            <a:chOff x="3191167" y="1422401"/>
            <a:chExt cx="2235202" cy="1440873"/>
          </a:xfrm>
        </p:grpSpPr>
        <p:cxnSp>
          <p:nvCxnSpPr>
            <p:cNvPr id="49" name="Straight Connector 48">
              <a:extLst>
                <a:ext uri="{FF2B5EF4-FFF2-40B4-BE49-F238E27FC236}">
                  <a16:creationId xmlns:a16="http://schemas.microsoft.com/office/drawing/2014/main" id="{817EF513-4F6B-4E37-B3F5-CC75051585C1}"/>
                </a:ext>
              </a:extLst>
            </p:cNvPr>
            <p:cNvCxnSpPr/>
            <p:nvPr/>
          </p:nvCxnSpPr>
          <p:spPr>
            <a:xfrm>
              <a:off x="3191167" y="1422401"/>
              <a:ext cx="0" cy="1440872"/>
            </a:xfrm>
            <a:prstGeom prst="line">
              <a:avLst/>
            </a:prstGeom>
            <a:ln w="28575"/>
          </p:spPr>
          <p:style>
            <a:lnRef idx="1">
              <a:schemeClr val="dk1"/>
            </a:lnRef>
            <a:fillRef idx="0">
              <a:schemeClr val="dk1"/>
            </a:fillRef>
            <a:effectRef idx="0">
              <a:schemeClr val="dk1"/>
            </a:effectRef>
            <a:fontRef idx="minor">
              <a:schemeClr val="tx1"/>
            </a:fontRef>
          </p:style>
        </p:cxnSp>
        <p:cxnSp>
          <p:nvCxnSpPr>
            <p:cNvPr id="50" name="Straight Connector 49">
              <a:extLst>
                <a:ext uri="{FF2B5EF4-FFF2-40B4-BE49-F238E27FC236}">
                  <a16:creationId xmlns:a16="http://schemas.microsoft.com/office/drawing/2014/main" id="{EE1BAA3D-3669-4272-9975-B2D00F6B5786}"/>
                </a:ext>
              </a:extLst>
            </p:cNvPr>
            <p:cNvCxnSpPr/>
            <p:nvPr/>
          </p:nvCxnSpPr>
          <p:spPr>
            <a:xfrm>
              <a:off x="3749968" y="1422401"/>
              <a:ext cx="0" cy="1440872"/>
            </a:xfrm>
            <a:prstGeom prst="line">
              <a:avLst/>
            </a:prstGeom>
            <a:ln w="28575"/>
          </p:spPr>
          <p:style>
            <a:lnRef idx="1">
              <a:schemeClr val="dk1"/>
            </a:lnRef>
            <a:fillRef idx="0">
              <a:schemeClr val="dk1"/>
            </a:fillRef>
            <a:effectRef idx="0">
              <a:schemeClr val="dk1"/>
            </a:effectRef>
            <a:fontRef idx="minor">
              <a:schemeClr val="tx1"/>
            </a:fontRef>
          </p:style>
        </p:cxnSp>
        <p:cxnSp>
          <p:nvCxnSpPr>
            <p:cNvPr id="51" name="Straight Connector 50">
              <a:extLst>
                <a:ext uri="{FF2B5EF4-FFF2-40B4-BE49-F238E27FC236}">
                  <a16:creationId xmlns:a16="http://schemas.microsoft.com/office/drawing/2014/main" id="{6F926486-5FD2-4913-984F-748956230AE3}"/>
                </a:ext>
              </a:extLst>
            </p:cNvPr>
            <p:cNvCxnSpPr/>
            <p:nvPr/>
          </p:nvCxnSpPr>
          <p:spPr>
            <a:xfrm>
              <a:off x="4308768" y="1422401"/>
              <a:ext cx="0" cy="1440872"/>
            </a:xfrm>
            <a:prstGeom prst="line">
              <a:avLst/>
            </a:prstGeom>
            <a:ln w="28575"/>
          </p:spPr>
          <p:style>
            <a:lnRef idx="1">
              <a:schemeClr val="dk1"/>
            </a:lnRef>
            <a:fillRef idx="0">
              <a:schemeClr val="dk1"/>
            </a:fillRef>
            <a:effectRef idx="0">
              <a:schemeClr val="dk1"/>
            </a:effectRef>
            <a:fontRef idx="minor">
              <a:schemeClr val="tx1"/>
            </a:fontRef>
          </p:style>
        </p:cxnSp>
        <p:cxnSp>
          <p:nvCxnSpPr>
            <p:cNvPr id="52" name="Straight Connector 51">
              <a:extLst>
                <a:ext uri="{FF2B5EF4-FFF2-40B4-BE49-F238E27FC236}">
                  <a16:creationId xmlns:a16="http://schemas.microsoft.com/office/drawing/2014/main" id="{4911DB92-6DCB-4253-B0C1-E367885BAEF3}"/>
                </a:ext>
              </a:extLst>
            </p:cNvPr>
            <p:cNvCxnSpPr/>
            <p:nvPr/>
          </p:nvCxnSpPr>
          <p:spPr>
            <a:xfrm>
              <a:off x="4867568" y="1422401"/>
              <a:ext cx="0" cy="1440872"/>
            </a:xfrm>
            <a:prstGeom prst="line">
              <a:avLst/>
            </a:prstGeom>
            <a:ln w="28575"/>
          </p:spPr>
          <p:style>
            <a:lnRef idx="1">
              <a:schemeClr val="dk1"/>
            </a:lnRef>
            <a:fillRef idx="0">
              <a:schemeClr val="dk1"/>
            </a:fillRef>
            <a:effectRef idx="0">
              <a:schemeClr val="dk1"/>
            </a:effectRef>
            <a:fontRef idx="minor">
              <a:schemeClr val="tx1"/>
            </a:fontRef>
          </p:style>
        </p:cxnSp>
        <p:cxnSp>
          <p:nvCxnSpPr>
            <p:cNvPr id="53" name="Straight Connector 52">
              <a:extLst>
                <a:ext uri="{FF2B5EF4-FFF2-40B4-BE49-F238E27FC236}">
                  <a16:creationId xmlns:a16="http://schemas.microsoft.com/office/drawing/2014/main" id="{6B97EAA7-952C-43CB-AC4E-F53943085302}"/>
                </a:ext>
              </a:extLst>
            </p:cNvPr>
            <p:cNvCxnSpPr/>
            <p:nvPr/>
          </p:nvCxnSpPr>
          <p:spPr>
            <a:xfrm>
              <a:off x="5426369" y="1422401"/>
              <a:ext cx="0" cy="1440872"/>
            </a:xfrm>
            <a:prstGeom prst="line">
              <a:avLst/>
            </a:prstGeom>
            <a:ln w="28575"/>
          </p:spPr>
          <p:style>
            <a:lnRef idx="1">
              <a:schemeClr val="dk1"/>
            </a:lnRef>
            <a:fillRef idx="0">
              <a:schemeClr val="dk1"/>
            </a:fillRef>
            <a:effectRef idx="0">
              <a:schemeClr val="dk1"/>
            </a:effectRef>
            <a:fontRef idx="minor">
              <a:schemeClr val="tx1"/>
            </a:fontRef>
          </p:style>
        </p:cxnSp>
        <p:cxnSp>
          <p:nvCxnSpPr>
            <p:cNvPr id="54" name="Straight Connector 53">
              <a:extLst>
                <a:ext uri="{FF2B5EF4-FFF2-40B4-BE49-F238E27FC236}">
                  <a16:creationId xmlns:a16="http://schemas.microsoft.com/office/drawing/2014/main" id="{72693736-CCBE-4F3C-977F-88204F91638E}"/>
                </a:ext>
              </a:extLst>
            </p:cNvPr>
            <p:cNvCxnSpPr/>
            <p:nvPr/>
          </p:nvCxnSpPr>
          <p:spPr>
            <a:xfrm>
              <a:off x="3191167" y="1422402"/>
              <a:ext cx="2235202"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55" name="Straight Connector 54">
              <a:extLst>
                <a:ext uri="{FF2B5EF4-FFF2-40B4-BE49-F238E27FC236}">
                  <a16:creationId xmlns:a16="http://schemas.microsoft.com/office/drawing/2014/main" id="{0C265D81-B894-47A0-ADD9-2727836897BB}"/>
                </a:ext>
              </a:extLst>
            </p:cNvPr>
            <p:cNvCxnSpPr/>
            <p:nvPr/>
          </p:nvCxnSpPr>
          <p:spPr>
            <a:xfrm>
              <a:off x="3191167" y="2142838"/>
              <a:ext cx="2235202"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56" name="Straight Connector 55">
              <a:extLst>
                <a:ext uri="{FF2B5EF4-FFF2-40B4-BE49-F238E27FC236}">
                  <a16:creationId xmlns:a16="http://schemas.microsoft.com/office/drawing/2014/main" id="{23510AD4-3CC0-4615-9589-61131ED8B8C7}"/>
                </a:ext>
              </a:extLst>
            </p:cNvPr>
            <p:cNvCxnSpPr/>
            <p:nvPr/>
          </p:nvCxnSpPr>
          <p:spPr>
            <a:xfrm>
              <a:off x="3191167" y="2863274"/>
              <a:ext cx="2235202"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57" name="Straight Arrow Connector 56">
              <a:extLst>
                <a:ext uri="{FF2B5EF4-FFF2-40B4-BE49-F238E27FC236}">
                  <a16:creationId xmlns:a16="http://schemas.microsoft.com/office/drawing/2014/main" id="{85611561-D7EC-4FE5-9BAB-BF2D3C95B9E0}"/>
                </a:ext>
              </a:extLst>
            </p:cNvPr>
            <p:cNvCxnSpPr>
              <a:stCxn id="62" idx="3"/>
              <a:endCxn id="58" idx="1"/>
            </p:cNvCxnSpPr>
            <p:nvPr/>
          </p:nvCxnSpPr>
          <p:spPr>
            <a:xfrm>
              <a:off x="3626715" y="1625774"/>
              <a:ext cx="1410650" cy="223706"/>
            </a:xfrm>
            <a:prstGeom prst="straightConnector1">
              <a:avLst/>
            </a:prstGeom>
            <a:ln w="28575">
              <a:tailEnd type="triangle" w="lg" len="lg"/>
            </a:ln>
          </p:spPr>
          <p:style>
            <a:lnRef idx="1">
              <a:schemeClr val="dk1"/>
            </a:lnRef>
            <a:fillRef idx="0">
              <a:schemeClr val="dk1"/>
            </a:fillRef>
            <a:effectRef idx="0">
              <a:schemeClr val="dk1"/>
            </a:effectRef>
            <a:fontRef idx="minor">
              <a:schemeClr val="tx1"/>
            </a:fontRef>
          </p:style>
        </p:cxnSp>
        <p:sp>
          <p:nvSpPr>
            <p:cNvPr id="58" name="Rectangle 57">
              <a:extLst>
                <a:ext uri="{FF2B5EF4-FFF2-40B4-BE49-F238E27FC236}">
                  <a16:creationId xmlns:a16="http://schemas.microsoft.com/office/drawing/2014/main" id="{37B57B5E-6B95-4930-A93E-293479EA6807}"/>
                </a:ext>
              </a:extLst>
            </p:cNvPr>
            <p:cNvSpPr/>
            <p:nvPr/>
          </p:nvSpPr>
          <p:spPr>
            <a:xfrm>
              <a:off x="5037364" y="1727417"/>
              <a:ext cx="361760" cy="244126"/>
            </a:xfrm>
            <a:prstGeom prst="rect">
              <a:avLst/>
            </a:prstGeom>
            <a:ln w="28575">
              <a:solidFill>
                <a:srgbClr val="FF0000"/>
              </a:solidFill>
              <a:prstDash val="dash"/>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2000" dirty="0">
                <a:latin typeface="Times" panose="02020603050405020304" pitchFamily="18" charset="0"/>
                <a:cs typeface="Times" panose="02020603050405020304" pitchFamily="18" charset="0"/>
              </a:endParaRPr>
            </a:p>
          </p:txBody>
        </p:sp>
        <p:sp>
          <p:nvSpPr>
            <p:cNvPr id="59" name="Rectangle 58">
              <a:extLst>
                <a:ext uri="{FF2B5EF4-FFF2-40B4-BE49-F238E27FC236}">
                  <a16:creationId xmlns:a16="http://schemas.microsoft.com/office/drawing/2014/main" id="{C6AE005F-9ED2-4C00-8316-7B83F268A6AD}"/>
                </a:ext>
              </a:extLst>
            </p:cNvPr>
            <p:cNvSpPr/>
            <p:nvPr/>
          </p:nvSpPr>
          <p:spPr>
            <a:xfrm>
              <a:off x="3819990" y="1814467"/>
              <a:ext cx="361760" cy="244126"/>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panose="02020603050405020304" pitchFamily="18" charset="0"/>
                  <a:cs typeface="Times" panose="02020603050405020304" pitchFamily="18" charset="0"/>
                </a:rPr>
                <a:t>c</a:t>
              </a:r>
              <a:r>
                <a:rPr lang="en-US" sz="2000" baseline="-25000" dirty="0">
                  <a:latin typeface="Times" panose="02020603050405020304" pitchFamily="18" charset="0"/>
                  <a:cs typeface="Times" panose="02020603050405020304" pitchFamily="18" charset="0"/>
                </a:rPr>
                <a:t>2</a:t>
              </a:r>
              <a:endParaRPr lang="en-US" sz="2000" dirty="0">
                <a:latin typeface="Times" panose="02020603050405020304" pitchFamily="18" charset="0"/>
                <a:cs typeface="Times" panose="02020603050405020304" pitchFamily="18" charset="0"/>
              </a:endParaRPr>
            </a:p>
          </p:txBody>
        </p:sp>
        <p:sp>
          <p:nvSpPr>
            <p:cNvPr id="60" name="Rectangle 59">
              <a:extLst>
                <a:ext uri="{FF2B5EF4-FFF2-40B4-BE49-F238E27FC236}">
                  <a16:creationId xmlns:a16="http://schemas.microsoft.com/office/drawing/2014/main" id="{C55DC685-C96C-46E9-9AA7-96F1205B8AE8}"/>
                </a:ext>
              </a:extLst>
            </p:cNvPr>
            <p:cNvSpPr/>
            <p:nvPr/>
          </p:nvSpPr>
          <p:spPr>
            <a:xfrm>
              <a:off x="4432168" y="1843458"/>
              <a:ext cx="361760" cy="244126"/>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panose="02020603050405020304" pitchFamily="18" charset="0"/>
                  <a:cs typeface="Times" panose="02020603050405020304" pitchFamily="18" charset="0"/>
                </a:rPr>
                <a:t>c</a:t>
              </a:r>
              <a:r>
                <a:rPr lang="en-US" sz="2000" baseline="-25000" dirty="0">
                  <a:latin typeface="Times" panose="02020603050405020304" pitchFamily="18" charset="0"/>
                  <a:cs typeface="Times" panose="02020603050405020304" pitchFamily="18" charset="0"/>
                </a:rPr>
                <a:t>3</a:t>
              </a:r>
              <a:endParaRPr lang="en-US" sz="2000" dirty="0">
                <a:latin typeface="Times" panose="02020603050405020304" pitchFamily="18" charset="0"/>
                <a:cs typeface="Times" panose="02020603050405020304" pitchFamily="18" charset="0"/>
              </a:endParaRPr>
            </a:p>
          </p:txBody>
        </p:sp>
        <p:sp>
          <p:nvSpPr>
            <p:cNvPr id="61" name="Rectangle 60">
              <a:extLst>
                <a:ext uri="{FF2B5EF4-FFF2-40B4-BE49-F238E27FC236}">
                  <a16:creationId xmlns:a16="http://schemas.microsoft.com/office/drawing/2014/main" id="{4301A9D7-A251-40E0-9E85-570A6E849DB8}"/>
                </a:ext>
              </a:extLst>
            </p:cNvPr>
            <p:cNvSpPr/>
            <p:nvPr/>
          </p:nvSpPr>
          <p:spPr>
            <a:xfrm>
              <a:off x="3261346" y="1825137"/>
              <a:ext cx="361760" cy="244126"/>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panose="02020603050405020304" pitchFamily="18" charset="0"/>
                  <a:cs typeface="Times" panose="02020603050405020304" pitchFamily="18" charset="0"/>
                </a:rPr>
                <a:t>c</a:t>
              </a:r>
              <a:r>
                <a:rPr lang="en-US" sz="2000" baseline="-25000" dirty="0">
                  <a:latin typeface="Times" panose="02020603050405020304" pitchFamily="18" charset="0"/>
                  <a:cs typeface="Times" panose="02020603050405020304" pitchFamily="18" charset="0"/>
                </a:rPr>
                <a:t>1</a:t>
              </a:r>
              <a:endParaRPr lang="en-US" sz="2000" dirty="0">
                <a:latin typeface="Times" panose="02020603050405020304" pitchFamily="18" charset="0"/>
                <a:cs typeface="Times" panose="02020603050405020304" pitchFamily="18" charset="0"/>
              </a:endParaRPr>
            </a:p>
          </p:txBody>
        </p:sp>
        <p:sp>
          <p:nvSpPr>
            <p:cNvPr id="62" name="Rectangle 61">
              <a:extLst>
                <a:ext uri="{FF2B5EF4-FFF2-40B4-BE49-F238E27FC236}">
                  <a16:creationId xmlns:a16="http://schemas.microsoft.com/office/drawing/2014/main" id="{44AF7E2E-2C14-468C-8710-B4541EAF7430}"/>
                </a:ext>
              </a:extLst>
            </p:cNvPr>
            <p:cNvSpPr/>
            <p:nvPr/>
          </p:nvSpPr>
          <p:spPr>
            <a:xfrm>
              <a:off x="3264954" y="1503710"/>
              <a:ext cx="361760" cy="244126"/>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panose="02020603050405020304" pitchFamily="18" charset="0"/>
                  <a:cs typeface="Times" panose="02020603050405020304" pitchFamily="18" charset="0"/>
                </a:rPr>
                <a:t>c</a:t>
              </a:r>
              <a:r>
                <a:rPr lang="en-US" sz="2000" baseline="-25000" dirty="0">
                  <a:latin typeface="Times" panose="02020603050405020304" pitchFamily="18" charset="0"/>
                  <a:cs typeface="Times" panose="02020603050405020304" pitchFamily="18" charset="0"/>
                </a:rPr>
                <a:t>8</a:t>
              </a:r>
              <a:endParaRPr lang="en-US" sz="2000" dirty="0">
                <a:latin typeface="Times" panose="02020603050405020304" pitchFamily="18" charset="0"/>
                <a:cs typeface="Times" panose="02020603050405020304" pitchFamily="18" charset="0"/>
              </a:endParaRPr>
            </a:p>
          </p:txBody>
        </p:sp>
        <p:sp>
          <p:nvSpPr>
            <p:cNvPr id="63" name="Rectangle 62">
              <a:extLst>
                <a:ext uri="{FF2B5EF4-FFF2-40B4-BE49-F238E27FC236}">
                  <a16:creationId xmlns:a16="http://schemas.microsoft.com/office/drawing/2014/main" id="{AF94E7F4-514B-41C2-AD1C-DD5969E47F04}"/>
                </a:ext>
              </a:extLst>
            </p:cNvPr>
            <p:cNvSpPr/>
            <p:nvPr/>
          </p:nvSpPr>
          <p:spPr>
            <a:xfrm>
              <a:off x="4395111" y="2418128"/>
              <a:ext cx="361760" cy="244126"/>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panose="02020603050405020304" pitchFamily="18" charset="0"/>
                  <a:cs typeface="Times" panose="02020603050405020304" pitchFamily="18" charset="0"/>
                </a:rPr>
                <a:t>c</a:t>
              </a:r>
              <a:r>
                <a:rPr lang="en-US" sz="2000" baseline="-25000" dirty="0">
                  <a:latin typeface="Times" panose="02020603050405020304" pitchFamily="18" charset="0"/>
                  <a:cs typeface="Times" panose="02020603050405020304" pitchFamily="18" charset="0"/>
                </a:rPr>
                <a:t>6</a:t>
              </a:r>
              <a:endParaRPr lang="en-US" sz="2000" dirty="0">
                <a:latin typeface="Times" panose="02020603050405020304" pitchFamily="18" charset="0"/>
                <a:cs typeface="Times" panose="02020603050405020304" pitchFamily="18" charset="0"/>
              </a:endParaRPr>
            </a:p>
          </p:txBody>
        </p:sp>
        <p:sp>
          <p:nvSpPr>
            <p:cNvPr id="64" name="Rectangle 63">
              <a:extLst>
                <a:ext uri="{FF2B5EF4-FFF2-40B4-BE49-F238E27FC236}">
                  <a16:creationId xmlns:a16="http://schemas.microsoft.com/office/drawing/2014/main" id="{3E8077B1-CF45-4BB1-9380-AB3328CDB1B2}"/>
                </a:ext>
              </a:extLst>
            </p:cNvPr>
            <p:cNvSpPr/>
            <p:nvPr/>
          </p:nvSpPr>
          <p:spPr>
            <a:xfrm>
              <a:off x="3870009" y="2418123"/>
              <a:ext cx="361760" cy="244126"/>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panose="02020603050405020304" pitchFamily="18" charset="0"/>
                  <a:cs typeface="Times" panose="02020603050405020304" pitchFamily="18" charset="0"/>
                </a:rPr>
                <a:t>c</a:t>
              </a:r>
              <a:r>
                <a:rPr lang="en-US" sz="2000" baseline="-25000" dirty="0">
                  <a:latin typeface="Times" panose="02020603050405020304" pitchFamily="18" charset="0"/>
                  <a:cs typeface="Times" panose="02020603050405020304" pitchFamily="18" charset="0"/>
                </a:rPr>
                <a:t>5</a:t>
              </a:r>
              <a:endParaRPr lang="en-US" sz="2000" dirty="0">
                <a:latin typeface="Times" panose="02020603050405020304" pitchFamily="18" charset="0"/>
                <a:cs typeface="Times" panose="02020603050405020304" pitchFamily="18" charset="0"/>
              </a:endParaRPr>
            </a:p>
          </p:txBody>
        </p:sp>
        <p:sp>
          <p:nvSpPr>
            <p:cNvPr id="65" name="Rectangle 64">
              <a:extLst>
                <a:ext uri="{FF2B5EF4-FFF2-40B4-BE49-F238E27FC236}">
                  <a16:creationId xmlns:a16="http://schemas.microsoft.com/office/drawing/2014/main" id="{662B695A-E610-45C1-BAAF-0B1D6126514D}"/>
                </a:ext>
              </a:extLst>
            </p:cNvPr>
            <p:cNvSpPr/>
            <p:nvPr/>
          </p:nvSpPr>
          <p:spPr>
            <a:xfrm>
              <a:off x="5001069" y="2410206"/>
              <a:ext cx="361760" cy="244126"/>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panose="02020603050405020304" pitchFamily="18" charset="0"/>
                  <a:cs typeface="Times" panose="02020603050405020304" pitchFamily="18" charset="0"/>
                </a:rPr>
                <a:t>c</a:t>
              </a:r>
              <a:r>
                <a:rPr lang="en-US" sz="2000" baseline="-25000" dirty="0">
                  <a:latin typeface="Times" panose="02020603050405020304" pitchFamily="18" charset="0"/>
                  <a:cs typeface="Times" panose="02020603050405020304" pitchFamily="18" charset="0"/>
                </a:rPr>
                <a:t>7</a:t>
              </a:r>
              <a:endParaRPr lang="en-US" sz="2000" dirty="0">
                <a:latin typeface="Times" panose="02020603050405020304" pitchFamily="18" charset="0"/>
                <a:cs typeface="Times" panose="02020603050405020304" pitchFamily="18" charset="0"/>
              </a:endParaRPr>
            </a:p>
          </p:txBody>
        </p:sp>
        <p:sp>
          <p:nvSpPr>
            <p:cNvPr id="66" name="Rectangle 65">
              <a:extLst>
                <a:ext uri="{FF2B5EF4-FFF2-40B4-BE49-F238E27FC236}">
                  <a16:creationId xmlns:a16="http://schemas.microsoft.com/office/drawing/2014/main" id="{7E2DF69F-7848-4B9A-83B8-8BFB325FB867}"/>
                </a:ext>
              </a:extLst>
            </p:cNvPr>
            <p:cNvSpPr/>
            <p:nvPr/>
          </p:nvSpPr>
          <p:spPr>
            <a:xfrm>
              <a:off x="3289427" y="2413033"/>
              <a:ext cx="361760" cy="244126"/>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panose="02020603050405020304" pitchFamily="18" charset="0"/>
                  <a:cs typeface="Times" panose="02020603050405020304" pitchFamily="18" charset="0"/>
                </a:rPr>
                <a:t>c</a:t>
              </a:r>
              <a:r>
                <a:rPr lang="en-US" sz="2000" baseline="-25000" dirty="0">
                  <a:latin typeface="Times" panose="02020603050405020304" pitchFamily="18" charset="0"/>
                  <a:cs typeface="Times" panose="02020603050405020304" pitchFamily="18" charset="0"/>
                </a:rPr>
                <a:t>4</a:t>
              </a:r>
              <a:endParaRPr lang="en-US" sz="2000" dirty="0">
                <a:latin typeface="Times" panose="02020603050405020304" pitchFamily="18" charset="0"/>
                <a:cs typeface="Times" panose="02020603050405020304" pitchFamily="18" charset="0"/>
              </a:endParaRPr>
            </a:p>
          </p:txBody>
        </p:sp>
      </p:grpSp>
    </p:spTree>
    <p:extLst>
      <p:ext uri="{BB962C8B-B14F-4D97-AF65-F5344CB8AC3E}">
        <p14:creationId xmlns:p14="http://schemas.microsoft.com/office/powerpoint/2010/main" val="36714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B274E-0849-418C-8581-35438CD10726}"/>
              </a:ext>
            </a:extLst>
          </p:cNvPr>
          <p:cNvSpPr>
            <a:spLocks noGrp="1"/>
          </p:cNvSpPr>
          <p:nvPr>
            <p:ph type="title"/>
          </p:nvPr>
        </p:nvSpPr>
        <p:spPr/>
        <p:txBody>
          <a:bodyPr/>
          <a:lstStyle/>
          <a:p>
            <a:r>
              <a:rPr lang="en-US" dirty="0"/>
              <a:t>Chain Move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8F3A689-4BAD-4A8D-9DB4-5F274444C032}"/>
                  </a:ext>
                </a:extLst>
              </p:cNvPr>
              <p:cNvSpPr>
                <a:spLocks noGrp="1"/>
              </p:cNvSpPr>
              <p:nvPr>
                <p:ph idx="1"/>
              </p:nvPr>
            </p:nvSpPr>
            <p:spPr>
              <a:xfrm>
                <a:off x="838199" y="1825625"/>
                <a:ext cx="10969487" cy="4351338"/>
              </a:xfrm>
            </p:spPr>
            <p:txBody>
              <a:bodyPr/>
              <a:lstStyle/>
              <a:p>
                <a:r>
                  <a:rPr lang="en-US" dirty="0"/>
                  <a:t>Applications</a:t>
                </a:r>
              </a:p>
              <a:p>
                <a:pPr lvl="1"/>
                <a:r>
                  <a:rPr lang="en-US" dirty="0"/>
                  <a:t>Reduce Max. and Avg. Displacement in Legalization</a:t>
                </a:r>
              </a:p>
              <a:p>
                <a:pPr lvl="2"/>
                <a:r>
                  <a:rPr lang="en-US" dirty="0"/>
                  <a:t>Max. Displacement Mode</a:t>
                </a:r>
              </a:p>
              <a:p>
                <a:pPr lvl="2"/>
                <a:r>
                  <a:rPr lang="en-US" dirty="0"/>
                  <a:t>Avg. Displacement Mode</a:t>
                </a:r>
              </a:p>
              <a:p>
                <a:pPr lvl="3"/>
                <a:r>
                  <a:rPr lang="en-US" dirty="0"/>
                  <a:t>Invoked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𝑐</m:t>
                        </m:r>
                      </m:e>
                      <m:sub>
                        <m:r>
                          <a:rPr lang="en-US" i="1">
                            <a:latin typeface="Cambria Math" panose="02040503050406030204" pitchFamily="18" charset="0"/>
                          </a:rPr>
                          <m:t>𝑖</m:t>
                        </m:r>
                      </m:sub>
                    </m:sSub>
                  </m:oMath>
                </a14:m>
                <a:r>
                  <a:rPr lang="en-US" dirty="0"/>
                  <a:t> cannot be legalized with displacement d</a:t>
                </a:r>
              </a:p>
              <a:p>
                <a:pPr lvl="3"/>
                <a:r>
                  <a:rPr lang="en-US" dirty="0"/>
                  <a:t>The displacement of any cell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𝑐</m:t>
                        </m:r>
                      </m:e>
                      <m:sub>
                        <m:r>
                          <a:rPr lang="en-US" b="0" i="1" smtClean="0">
                            <a:latin typeface="Cambria Math" panose="02040503050406030204" pitchFamily="18" charset="0"/>
                          </a:rPr>
                          <m:t>𝑗</m:t>
                        </m:r>
                      </m:sub>
                    </m:sSub>
                  </m:oMath>
                </a14:m>
                <a:r>
                  <a:rPr lang="en-US" dirty="0"/>
                  <a:t> in the chain should satisfy,</a:t>
                </a:r>
              </a:p>
              <a:p>
                <a:pPr lvl="3"/>
                <a:endParaRPr lang="en-US" dirty="0"/>
              </a:p>
              <a:p>
                <a:pPr lvl="3"/>
                <a:endParaRPr lang="en-US" dirty="0"/>
              </a:p>
              <a:p>
                <a:pPr lvl="3"/>
                <a:endParaRPr lang="en-US" dirty="0"/>
              </a:p>
              <a:p>
                <a:pPr lvl="1"/>
                <a:r>
                  <a:rPr lang="en-US" dirty="0"/>
                  <a:t>Reduce the distance to optimal region in detailed placement</a:t>
                </a:r>
              </a:p>
              <a:p>
                <a:pPr marL="914400" lvl="2" indent="0">
                  <a:buNone/>
                </a:pPr>
                <a:endParaRPr lang="en-US" dirty="0"/>
              </a:p>
              <a:p>
                <a:endParaRPr lang="en-US" dirty="0"/>
              </a:p>
            </p:txBody>
          </p:sp>
        </mc:Choice>
        <mc:Fallback xmlns="">
          <p:sp>
            <p:nvSpPr>
              <p:cNvPr id="3" name="Content Placeholder 2">
                <a:extLst>
                  <a:ext uri="{FF2B5EF4-FFF2-40B4-BE49-F238E27FC236}">
                    <a16:creationId xmlns:a16="http://schemas.microsoft.com/office/drawing/2014/main" id="{48F3A689-4BAD-4A8D-9DB4-5F274444C032}"/>
                  </a:ext>
                </a:extLst>
              </p:cNvPr>
              <p:cNvSpPr>
                <a:spLocks noGrp="1" noRot="1" noChangeAspect="1" noMove="1" noResize="1" noEditPoints="1" noAdjustHandles="1" noChangeArrowheads="1" noChangeShapeType="1" noTextEdit="1"/>
              </p:cNvSpPr>
              <p:nvPr>
                <p:ph idx="1"/>
              </p:nvPr>
            </p:nvSpPr>
            <p:spPr>
              <a:xfrm>
                <a:off x="838199" y="1825625"/>
                <a:ext cx="10969487" cy="4351338"/>
              </a:xfrm>
              <a:blipFill>
                <a:blip r:embed="rId2"/>
                <a:stretch>
                  <a:fillRect l="-944" t="-2241"/>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AFC2DD93-4500-46BD-B8A8-8EC88BF5250D}"/>
              </a:ext>
            </a:extLst>
          </p:cNvPr>
          <p:cNvSpPr>
            <a:spLocks noGrp="1"/>
          </p:cNvSpPr>
          <p:nvPr>
            <p:ph type="sldNum" sz="quarter" idx="12"/>
          </p:nvPr>
        </p:nvSpPr>
        <p:spPr/>
        <p:txBody>
          <a:bodyPr/>
          <a:lstStyle/>
          <a:p>
            <a:fld id="{8A353EE5-B295-4F9A-9C1A-C5DE6EEBD6D1}" type="slidenum">
              <a:rPr lang="en-US" smtClean="0"/>
              <a:t>19</a:t>
            </a:fld>
            <a:endParaRPr lang="en-US"/>
          </a:p>
        </p:txBody>
      </p:sp>
      <p:cxnSp>
        <p:nvCxnSpPr>
          <p:cNvPr id="71" name="Straight Connector 70">
            <a:extLst>
              <a:ext uri="{FF2B5EF4-FFF2-40B4-BE49-F238E27FC236}">
                <a16:creationId xmlns:a16="http://schemas.microsoft.com/office/drawing/2014/main" id="{DC809CF3-9E5A-46A9-AC64-A04010FF24A9}"/>
              </a:ext>
            </a:extLst>
          </p:cNvPr>
          <p:cNvCxnSpPr/>
          <p:nvPr/>
        </p:nvCxnSpPr>
        <p:spPr>
          <a:xfrm>
            <a:off x="8628749" y="398989"/>
            <a:ext cx="0" cy="1780669"/>
          </a:xfrm>
          <a:prstGeom prst="line">
            <a:avLst/>
          </a:prstGeom>
          <a:ln w="28575"/>
        </p:spPr>
        <p:style>
          <a:lnRef idx="1">
            <a:schemeClr val="dk1"/>
          </a:lnRef>
          <a:fillRef idx="0">
            <a:schemeClr val="dk1"/>
          </a:fillRef>
          <a:effectRef idx="0">
            <a:schemeClr val="dk1"/>
          </a:effectRef>
          <a:fontRef idx="minor">
            <a:schemeClr val="tx1"/>
          </a:fontRef>
        </p:style>
      </p:cxnSp>
      <p:cxnSp>
        <p:nvCxnSpPr>
          <p:cNvPr id="72" name="Straight Connector 71">
            <a:extLst>
              <a:ext uri="{FF2B5EF4-FFF2-40B4-BE49-F238E27FC236}">
                <a16:creationId xmlns:a16="http://schemas.microsoft.com/office/drawing/2014/main" id="{918998D4-6A77-4C29-AEE0-DD1DA119D8E6}"/>
              </a:ext>
            </a:extLst>
          </p:cNvPr>
          <p:cNvCxnSpPr/>
          <p:nvPr/>
        </p:nvCxnSpPr>
        <p:spPr>
          <a:xfrm>
            <a:off x="9319329" y="398989"/>
            <a:ext cx="0" cy="1780669"/>
          </a:xfrm>
          <a:prstGeom prst="line">
            <a:avLst/>
          </a:prstGeom>
          <a:ln w="28575"/>
        </p:spPr>
        <p:style>
          <a:lnRef idx="1">
            <a:schemeClr val="dk1"/>
          </a:lnRef>
          <a:fillRef idx="0">
            <a:schemeClr val="dk1"/>
          </a:fillRef>
          <a:effectRef idx="0">
            <a:schemeClr val="dk1"/>
          </a:effectRef>
          <a:fontRef idx="minor">
            <a:schemeClr val="tx1"/>
          </a:fontRef>
        </p:style>
      </p:cxnSp>
      <p:cxnSp>
        <p:nvCxnSpPr>
          <p:cNvPr id="73" name="Straight Connector 72">
            <a:extLst>
              <a:ext uri="{FF2B5EF4-FFF2-40B4-BE49-F238E27FC236}">
                <a16:creationId xmlns:a16="http://schemas.microsoft.com/office/drawing/2014/main" id="{7D5A4B8B-E94C-4373-8FE6-A5A765E2B8DD}"/>
              </a:ext>
            </a:extLst>
          </p:cNvPr>
          <p:cNvCxnSpPr/>
          <p:nvPr/>
        </p:nvCxnSpPr>
        <p:spPr>
          <a:xfrm>
            <a:off x="10009910" y="398989"/>
            <a:ext cx="0" cy="1780669"/>
          </a:xfrm>
          <a:prstGeom prst="line">
            <a:avLst/>
          </a:prstGeom>
          <a:ln w="28575"/>
        </p:spPr>
        <p:style>
          <a:lnRef idx="1">
            <a:schemeClr val="dk1"/>
          </a:lnRef>
          <a:fillRef idx="0">
            <a:schemeClr val="dk1"/>
          </a:fillRef>
          <a:effectRef idx="0">
            <a:schemeClr val="dk1"/>
          </a:effectRef>
          <a:fontRef idx="minor">
            <a:schemeClr val="tx1"/>
          </a:fontRef>
        </p:style>
      </p:cxnSp>
      <p:cxnSp>
        <p:nvCxnSpPr>
          <p:cNvPr id="74" name="Straight Connector 73">
            <a:extLst>
              <a:ext uri="{FF2B5EF4-FFF2-40B4-BE49-F238E27FC236}">
                <a16:creationId xmlns:a16="http://schemas.microsoft.com/office/drawing/2014/main" id="{2613C61C-273C-40B8-856B-DB4BB337C15B}"/>
              </a:ext>
            </a:extLst>
          </p:cNvPr>
          <p:cNvCxnSpPr/>
          <p:nvPr/>
        </p:nvCxnSpPr>
        <p:spPr>
          <a:xfrm>
            <a:off x="10700490" y="398989"/>
            <a:ext cx="0" cy="1780669"/>
          </a:xfrm>
          <a:prstGeom prst="line">
            <a:avLst/>
          </a:prstGeom>
          <a:ln w="28575"/>
        </p:spPr>
        <p:style>
          <a:lnRef idx="1">
            <a:schemeClr val="dk1"/>
          </a:lnRef>
          <a:fillRef idx="0">
            <a:schemeClr val="dk1"/>
          </a:fillRef>
          <a:effectRef idx="0">
            <a:schemeClr val="dk1"/>
          </a:effectRef>
          <a:fontRef idx="minor">
            <a:schemeClr val="tx1"/>
          </a:fontRef>
        </p:style>
      </p:cxnSp>
      <p:cxnSp>
        <p:nvCxnSpPr>
          <p:cNvPr id="75" name="Straight Connector 74">
            <a:extLst>
              <a:ext uri="{FF2B5EF4-FFF2-40B4-BE49-F238E27FC236}">
                <a16:creationId xmlns:a16="http://schemas.microsoft.com/office/drawing/2014/main" id="{9F2BDCCB-F2BB-46B3-ADB9-6664C3A2C69A}"/>
              </a:ext>
            </a:extLst>
          </p:cNvPr>
          <p:cNvCxnSpPr/>
          <p:nvPr/>
        </p:nvCxnSpPr>
        <p:spPr>
          <a:xfrm>
            <a:off x="11391071" y="398989"/>
            <a:ext cx="0" cy="1780669"/>
          </a:xfrm>
          <a:prstGeom prst="line">
            <a:avLst/>
          </a:prstGeom>
          <a:ln w="28575"/>
        </p:spPr>
        <p:style>
          <a:lnRef idx="1">
            <a:schemeClr val="dk1"/>
          </a:lnRef>
          <a:fillRef idx="0">
            <a:schemeClr val="dk1"/>
          </a:fillRef>
          <a:effectRef idx="0">
            <a:schemeClr val="dk1"/>
          </a:effectRef>
          <a:fontRef idx="minor">
            <a:schemeClr val="tx1"/>
          </a:fontRef>
        </p:style>
      </p:cxnSp>
      <p:cxnSp>
        <p:nvCxnSpPr>
          <p:cNvPr id="76" name="Straight Connector 75">
            <a:extLst>
              <a:ext uri="{FF2B5EF4-FFF2-40B4-BE49-F238E27FC236}">
                <a16:creationId xmlns:a16="http://schemas.microsoft.com/office/drawing/2014/main" id="{347B1854-CE1C-4CD7-90E0-00DE3C354B0E}"/>
              </a:ext>
            </a:extLst>
          </p:cNvPr>
          <p:cNvCxnSpPr/>
          <p:nvPr/>
        </p:nvCxnSpPr>
        <p:spPr>
          <a:xfrm>
            <a:off x="12081651" y="398989"/>
            <a:ext cx="0" cy="1780669"/>
          </a:xfrm>
          <a:prstGeom prst="line">
            <a:avLst/>
          </a:prstGeom>
          <a:ln w="28575"/>
        </p:spPr>
        <p:style>
          <a:lnRef idx="1">
            <a:schemeClr val="dk1"/>
          </a:lnRef>
          <a:fillRef idx="0">
            <a:schemeClr val="dk1"/>
          </a:fillRef>
          <a:effectRef idx="0">
            <a:schemeClr val="dk1"/>
          </a:effectRef>
          <a:fontRef idx="minor">
            <a:schemeClr val="tx1"/>
          </a:fontRef>
        </p:style>
      </p:cxnSp>
      <p:cxnSp>
        <p:nvCxnSpPr>
          <p:cNvPr id="77" name="Straight Connector 76">
            <a:extLst>
              <a:ext uri="{FF2B5EF4-FFF2-40B4-BE49-F238E27FC236}">
                <a16:creationId xmlns:a16="http://schemas.microsoft.com/office/drawing/2014/main" id="{40FC5AE9-1FF1-4ADB-9032-9428147E9158}"/>
              </a:ext>
            </a:extLst>
          </p:cNvPr>
          <p:cNvCxnSpPr/>
          <p:nvPr/>
        </p:nvCxnSpPr>
        <p:spPr>
          <a:xfrm>
            <a:off x="8628749" y="398989"/>
            <a:ext cx="3452902"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78" name="Straight Connector 77">
            <a:extLst>
              <a:ext uri="{FF2B5EF4-FFF2-40B4-BE49-F238E27FC236}">
                <a16:creationId xmlns:a16="http://schemas.microsoft.com/office/drawing/2014/main" id="{BF100CF7-784F-454F-89E3-927C2F542D1C}"/>
              </a:ext>
            </a:extLst>
          </p:cNvPr>
          <p:cNvCxnSpPr/>
          <p:nvPr/>
        </p:nvCxnSpPr>
        <p:spPr>
          <a:xfrm>
            <a:off x="8628749" y="1289324"/>
            <a:ext cx="3452902"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79" name="Straight Connector 78">
            <a:extLst>
              <a:ext uri="{FF2B5EF4-FFF2-40B4-BE49-F238E27FC236}">
                <a16:creationId xmlns:a16="http://schemas.microsoft.com/office/drawing/2014/main" id="{1F104B1F-50DD-482A-80E3-C7468540885A}"/>
              </a:ext>
            </a:extLst>
          </p:cNvPr>
          <p:cNvCxnSpPr/>
          <p:nvPr/>
        </p:nvCxnSpPr>
        <p:spPr>
          <a:xfrm>
            <a:off x="8628749" y="2179658"/>
            <a:ext cx="3452902" cy="0"/>
          </a:xfrm>
          <a:prstGeom prst="line">
            <a:avLst/>
          </a:prstGeom>
          <a:ln w="28575"/>
        </p:spPr>
        <p:style>
          <a:lnRef idx="1">
            <a:schemeClr val="dk1"/>
          </a:lnRef>
          <a:fillRef idx="0">
            <a:schemeClr val="dk1"/>
          </a:fillRef>
          <a:effectRef idx="0">
            <a:schemeClr val="dk1"/>
          </a:effectRef>
          <a:fontRef idx="minor">
            <a:schemeClr val="tx1"/>
          </a:fontRef>
        </p:style>
      </p:cxnSp>
      <p:sp>
        <p:nvSpPr>
          <p:cNvPr id="80" name="Rectangle 79">
            <a:extLst>
              <a:ext uri="{FF2B5EF4-FFF2-40B4-BE49-F238E27FC236}">
                <a16:creationId xmlns:a16="http://schemas.microsoft.com/office/drawing/2014/main" id="{E12AD63A-57C4-44D7-AD5D-083C3095541B}"/>
              </a:ext>
            </a:extLst>
          </p:cNvPr>
          <p:cNvSpPr/>
          <p:nvPr/>
        </p:nvSpPr>
        <p:spPr>
          <a:xfrm>
            <a:off x="9433651" y="470684"/>
            <a:ext cx="467897" cy="297460"/>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panose="02020603050405020304" pitchFamily="18" charset="0"/>
                <a:cs typeface="Times" panose="02020603050405020304" pitchFamily="18" charset="0"/>
              </a:rPr>
              <a:t>c</a:t>
            </a:r>
            <a:r>
              <a:rPr lang="en-US" sz="2000" baseline="-25000" dirty="0">
                <a:latin typeface="Times" panose="02020603050405020304" pitchFamily="18" charset="0"/>
                <a:cs typeface="Times" panose="02020603050405020304" pitchFamily="18" charset="0"/>
              </a:rPr>
              <a:t>2</a:t>
            </a:r>
            <a:endParaRPr lang="en-US" sz="2000" dirty="0">
              <a:latin typeface="Times" panose="02020603050405020304" pitchFamily="18" charset="0"/>
              <a:cs typeface="Times" panose="02020603050405020304" pitchFamily="18" charset="0"/>
            </a:endParaRPr>
          </a:p>
        </p:txBody>
      </p:sp>
      <p:cxnSp>
        <p:nvCxnSpPr>
          <p:cNvPr id="81" name="Straight Arrow Connector 80">
            <a:extLst>
              <a:ext uri="{FF2B5EF4-FFF2-40B4-BE49-F238E27FC236}">
                <a16:creationId xmlns:a16="http://schemas.microsoft.com/office/drawing/2014/main" id="{44263AE6-E90C-4F2B-973C-424442C730A8}"/>
              </a:ext>
            </a:extLst>
          </p:cNvPr>
          <p:cNvCxnSpPr>
            <a:stCxn id="80" idx="1"/>
            <a:endCxn id="82" idx="3"/>
          </p:cNvCxnSpPr>
          <p:nvPr/>
        </p:nvCxnSpPr>
        <p:spPr>
          <a:xfrm flipH="1">
            <a:off x="9200460" y="619414"/>
            <a:ext cx="233191" cy="145684"/>
          </a:xfrm>
          <a:prstGeom prst="straightConnector1">
            <a:avLst/>
          </a:prstGeom>
          <a:ln w="28575">
            <a:tailEnd type="triangle" w="lg" len="lg"/>
          </a:ln>
        </p:spPr>
        <p:style>
          <a:lnRef idx="1">
            <a:schemeClr val="dk1"/>
          </a:lnRef>
          <a:fillRef idx="0">
            <a:schemeClr val="dk1"/>
          </a:fillRef>
          <a:effectRef idx="0">
            <a:schemeClr val="dk1"/>
          </a:effectRef>
          <a:fontRef idx="minor">
            <a:schemeClr val="tx1"/>
          </a:fontRef>
        </p:style>
      </p:cxnSp>
      <p:sp>
        <p:nvSpPr>
          <p:cNvPr id="82" name="Rectangle 81">
            <a:extLst>
              <a:ext uri="{FF2B5EF4-FFF2-40B4-BE49-F238E27FC236}">
                <a16:creationId xmlns:a16="http://schemas.microsoft.com/office/drawing/2014/main" id="{4D579129-1D58-432F-A4EF-58DAE11E1707}"/>
              </a:ext>
            </a:extLst>
          </p:cNvPr>
          <p:cNvSpPr/>
          <p:nvPr/>
        </p:nvSpPr>
        <p:spPr>
          <a:xfrm>
            <a:off x="8732563" y="616369"/>
            <a:ext cx="467897" cy="297460"/>
          </a:xfrm>
          <a:prstGeom prst="rect">
            <a:avLst/>
          </a:prstGeom>
          <a:ln w="28575">
            <a:solidFill>
              <a:srgbClr val="FF0000"/>
            </a:solidFill>
            <a:prstDash val="dash"/>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2000" dirty="0">
              <a:latin typeface="Times" panose="02020603050405020304" pitchFamily="18" charset="0"/>
              <a:cs typeface="Times" panose="02020603050405020304" pitchFamily="18" charset="0"/>
            </a:endParaRPr>
          </a:p>
        </p:txBody>
      </p:sp>
      <p:sp>
        <p:nvSpPr>
          <p:cNvPr id="83" name="Rectangle 82">
            <a:extLst>
              <a:ext uri="{FF2B5EF4-FFF2-40B4-BE49-F238E27FC236}">
                <a16:creationId xmlns:a16="http://schemas.microsoft.com/office/drawing/2014/main" id="{FBB9445C-5B8B-4AD0-88C3-A7325E8B5A3F}"/>
              </a:ext>
            </a:extLst>
          </p:cNvPr>
          <p:cNvSpPr/>
          <p:nvPr/>
        </p:nvSpPr>
        <p:spPr>
          <a:xfrm>
            <a:off x="10118272" y="826653"/>
            <a:ext cx="467897" cy="297460"/>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panose="02020603050405020304" pitchFamily="18" charset="0"/>
                <a:cs typeface="Times" panose="02020603050405020304" pitchFamily="18" charset="0"/>
              </a:rPr>
              <a:t>c</a:t>
            </a:r>
            <a:r>
              <a:rPr lang="en-US" sz="2000" baseline="-25000" dirty="0">
                <a:latin typeface="Times" panose="02020603050405020304" pitchFamily="18" charset="0"/>
                <a:cs typeface="Times" panose="02020603050405020304" pitchFamily="18" charset="0"/>
              </a:rPr>
              <a:t>3</a:t>
            </a:r>
            <a:endParaRPr lang="en-US" sz="2000" dirty="0">
              <a:latin typeface="Times" panose="02020603050405020304" pitchFamily="18" charset="0"/>
              <a:cs typeface="Times" panose="02020603050405020304" pitchFamily="18" charset="0"/>
            </a:endParaRPr>
          </a:p>
        </p:txBody>
      </p:sp>
      <p:sp>
        <p:nvSpPr>
          <p:cNvPr id="84" name="Rectangle 83">
            <a:extLst>
              <a:ext uri="{FF2B5EF4-FFF2-40B4-BE49-F238E27FC236}">
                <a16:creationId xmlns:a16="http://schemas.microsoft.com/office/drawing/2014/main" id="{9FBC3AA1-5201-4FA4-9F4C-0B57A11887A5}"/>
              </a:ext>
            </a:extLst>
          </p:cNvPr>
          <p:cNvSpPr/>
          <p:nvPr/>
        </p:nvSpPr>
        <p:spPr>
          <a:xfrm>
            <a:off x="10814812" y="839840"/>
            <a:ext cx="467897" cy="297460"/>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panose="02020603050405020304" pitchFamily="18" charset="0"/>
                <a:cs typeface="Times" panose="02020603050405020304" pitchFamily="18" charset="0"/>
              </a:rPr>
              <a:t>c</a:t>
            </a:r>
            <a:r>
              <a:rPr lang="en-US" sz="2000" baseline="-25000" dirty="0">
                <a:latin typeface="Times" panose="02020603050405020304" pitchFamily="18" charset="0"/>
                <a:cs typeface="Times" panose="02020603050405020304" pitchFamily="18" charset="0"/>
              </a:rPr>
              <a:t>4</a:t>
            </a:r>
            <a:endParaRPr lang="en-US" sz="2000" dirty="0">
              <a:latin typeface="Times" panose="02020603050405020304" pitchFamily="18" charset="0"/>
              <a:cs typeface="Times" panose="02020603050405020304" pitchFamily="18" charset="0"/>
            </a:endParaRPr>
          </a:p>
        </p:txBody>
      </p:sp>
      <p:sp>
        <p:nvSpPr>
          <p:cNvPr id="85" name="Rectangle 84">
            <a:extLst>
              <a:ext uri="{FF2B5EF4-FFF2-40B4-BE49-F238E27FC236}">
                <a16:creationId xmlns:a16="http://schemas.microsoft.com/office/drawing/2014/main" id="{86FC2383-7E4F-4D8E-9088-A56AB22B87D0}"/>
              </a:ext>
            </a:extLst>
          </p:cNvPr>
          <p:cNvSpPr/>
          <p:nvPr/>
        </p:nvSpPr>
        <p:spPr>
          <a:xfrm>
            <a:off x="9438199" y="915852"/>
            <a:ext cx="467897" cy="297460"/>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panose="02020603050405020304" pitchFamily="18" charset="0"/>
                <a:cs typeface="Times" panose="02020603050405020304" pitchFamily="18" charset="0"/>
              </a:rPr>
              <a:t>c</a:t>
            </a:r>
            <a:r>
              <a:rPr lang="en-US" sz="2000" baseline="-25000" dirty="0">
                <a:latin typeface="Times" panose="02020603050405020304" pitchFamily="18" charset="0"/>
                <a:cs typeface="Times" panose="02020603050405020304" pitchFamily="18" charset="0"/>
              </a:rPr>
              <a:t>1</a:t>
            </a:r>
            <a:endParaRPr lang="en-US" sz="2000" dirty="0">
              <a:latin typeface="Times" panose="02020603050405020304" pitchFamily="18" charset="0"/>
              <a:cs typeface="Times" panose="02020603050405020304" pitchFamily="18" charset="0"/>
            </a:endParaRPr>
          </a:p>
        </p:txBody>
      </p:sp>
      <p:sp>
        <p:nvSpPr>
          <p:cNvPr id="86" name="Rectangle 85">
            <a:extLst>
              <a:ext uri="{FF2B5EF4-FFF2-40B4-BE49-F238E27FC236}">
                <a16:creationId xmlns:a16="http://schemas.microsoft.com/office/drawing/2014/main" id="{3BF5EA12-5924-4ACA-B58C-2C2ECD4EBD85}"/>
              </a:ext>
            </a:extLst>
          </p:cNvPr>
          <p:cNvSpPr/>
          <p:nvPr/>
        </p:nvSpPr>
        <p:spPr>
          <a:xfrm>
            <a:off x="10825963" y="1665470"/>
            <a:ext cx="467897" cy="297460"/>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panose="02020603050405020304" pitchFamily="18" charset="0"/>
                <a:cs typeface="Times" panose="02020603050405020304" pitchFamily="18" charset="0"/>
              </a:rPr>
              <a:t>c</a:t>
            </a:r>
            <a:r>
              <a:rPr lang="en-US" sz="2000" baseline="-25000" dirty="0">
                <a:latin typeface="Times" panose="02020603050405020304" pitchFamily="18" charset="0"/>
                <a:cs typeface="Times" panose="02020603050405020304" pitchFamily="18" charset="0"/>
              </a:rPr>
              <a:t>5</a:t>
            </a:r>
            <a:endParaRPr lang="en-US" sz="2000" dirty="0">
              <a:latin typeface="Times" panose="02020603050405020304" pitchFamily="18" charset="0"/>
              <a:cs typeface="Times" panose="02020603050405020304" pitchFamily="18" charset="0"/>
            </a:endParaRPr>
          </a:p>
        </p:txBody>
      </p:sp>
      <p:sp>
        <p:nvSpPr>
          <p:cNvPr id="87" name="Arrow: Down 86">
            <a:extLst>
              <a:ext uri="{FF2B5EF4-FFF2-40B4-BE49-F238E27FC236}">
                <a16:creationId xmlns:a16="http://schemas.microsoft.com/office/drawing/2014/main" id="{25B01C15-5C43-40A0-8DA4-8687DA5F959A}"/>
              </a:ext>
            </a:extLst>
          </p:cNvPr>
          <p:cNvSpPr/>
          <p:nvPr/>
        </p:nvSpPr>
        <p:spPr>
          <a:xfrm rot="16200000">
            <a:off x="7949714" y="917528"/>
            <a:ext cx="566530" cy="67586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8" name="Picture 87">
            <a:extLst>
              <a:ext uri="{FF2B5EF4-FFF2-40B4-BE49-F238E27FC236}">
                <a16:creationId xmlns:a16="http://schemas.microsoft.com/office/drawing/2014/main" id="{29C45FAE-257E-493B-BEAD-C129AE52BFE8}"/>
              </a:ext>
            </a:extLst>
          </p:cNvPr>
          <p:cNvPicPr>
            <a:picLocks noChangeAspect="1"/>
          </p:cNvPicPr>
          <p:nvPr/>
        </p:nvPicPr>
        <p:blipFill rotWithShape="1">
          <a:blip r:embed="rId3"/>
          <a:srcRect t="7488" b="4911"/>
          <a:stretch/>
        </p:blipFill>
        <p:spPr>
          <a:xfrm>
            <a:off x="2471145" y="3985591"/>
            <a:ext cx="6143625" cy="675861"/>
          </a:xfrm>
          <a:prstGeom prst="rect">
            <a:avLst/>
          </a:prstGeom>
        </p:spPr>
      </p:pic>
      <p:grpSp>
        <p:nvGrpSpPr>
          <p:cNvPr id="89" name="Group 88">
            <a:extLst>
              <a:ext uri="{FF2B5EF4-FFF2-40B4-BE49-F238E27FC236}">
                <a16:creationId xmlns:a16="http://schemas.microsoft.com/office/drawing/2014/main" id="{AD18984B-5A45-4B6A-97A7-6AE7AD711D22}"/>
              </a:ext>
            </a:extLst>
          </p:cNvPr>
          <p:cNvGrpSpPr/>
          <p:nvPr/>
        </p:nvGrpSpPr>
        <p:grpSpPr>
          <a:xfrm>
            <a:off x="4382205" y="398988"/>
            <a:ext cx="3452903" cy="1780670"/>
            <a:chOff x="2632364" y="1422400"/>
            <a:chExt cx="2794000" cy="1440872"/>
          </a:xfrm>
        </p:grpSpPr>
        <p:cxnSp>
          <p:nvCxnSpPr>
            <p:cNvPr id="90" name="Straight Connector 89">
              <a:extLst>
                <a:ext uri="{FF2B5EF4-FFF2-40B4-BE49-F238E27FC236}">
                  <a16:creationId xmlns:a16="http://schemas.microsoft.com/office/drawing/2014/main" id="{0ADFD019-C498-4DB3-83C9-AD9566C0B512}"/>
                </a:ext>
              </a:extLst>
            </p:cNvPr>
            <p:cNvCxnSpPr/>
            <p:nvPr/>
          </p:nvCxnSpPr>
          <p:spPr>
            <a:xfrm>
              <a:off x="2632364" y="1422400"/>
              <a:ext cx="0" cy="1440872"/>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91" name="Straight Connector 90">
              <a:extLst>
                <a:ext uri="{FF2B5EF4-FFF2-40B4-BE49-F238E27FC236}">
                  <a16:creationId xmlns:a16="http://schemas.microsoft.com/office/drawing/2014/main" id="{CBF6E1FB-6D61-4B01-910B-46692FFDC8A0}"/>
                </a:ext>
              </a:extLst>
            </p:cNvPr>
            <p:cNvCxnSpPr/>
            <p:nvPr/>
          </p:nvCxnSpPr>
          <p:spPr>
            <a:xfrm>
              <a:off x="3191164" y="1422400"/>
              <a:ext cx="0" cy="1440872"/>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92" name="Straight Connector 91">
              <a:extLst>
                <a:ext uri="{FF2B5EF4-FFF2-40B4-BE49-F238E27FC236}">
                  <a16:creationId xmlns:a16="http://schemas.microsoft.com/office/drawing/2014/main" id="{E854CF32-E9BF-40A7-86E5-22BA4B7C6445}"/>
                </a:ext>
              </a:extLst>
            </p:cNvPr>
            <p:cNvCxnSpPr/>
            <p:nvPr/>
          </p:nvCxnSpPr>
          <p:spPr>
            <a:xfrm>
              <a:off x="3749964" y="1422400"/>
              <a:ext cx="0" cy="1440872"/>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93" name="Straight Connector 92">
              <a:extLst>
                <a:ext uri="{FF2B5EF4-FFF2-40B4-BE49-F238E27FC236}">
                  <a16:creationId xmlns:a16="http://schemas.microsoft.com/office/drawing/2014/main" id="{697C8D4F-01A7-40DE-A5C8-894EE9C5AD21}"/>
                </a:ext>
              </a:extLst>
            </p:cNvPr>
            <p:cNvCxnSpPr/>
            <p:nvPr/>
          </p:nvCxnSpPr>
          <p:spPr>
            <a:xfrm>
              <a:off x="4308764" y="1422400"/>
              <a:ext cx="0" cy="1440872"/>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94" name="Straight Connector 93">
              <a:extLst>
                <a:ext uri="{FF2B5EF4-FFF2-40B4-BE49-F238E27FC236}">
                  <a16:creationId xmlns:a16="http://schemas.microsoft.com/office/drawing/2014/main" id="{50023C07-265F-4156-AE5A-0A30B9029548}"/>
                </a:ext>
              </a:extLst>
            </p:cNvPr>
            <p:cNvCxnSpPr/>
            <p:nvPr/>
          </p:nvCxnSpPr>
          <p:spPr>
            <a:xfrm>
              <a:off x="4867564" y="1422400"/>
              <a:ext cx="0" cy="1440872"/>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95" name="Straight Connector 94">
              <a:extLst>
                <a:ext uri="{FF2B5EF4-FFF2-40B4-BE49-F238E27FC236}">
                  <a16:creationId xmlns:a16="http://schemas.microsoft.com/office/drawing/2014/main" id="{F8473354-4924-43BD-8019-F5E3D45E5C4D}"/>
                </a:ext>
              </a:extLst>
            </p:cNvPr>
            <p:cNvCxnSpPr/>
            <p:nvPr/>
          </p:nvCxnSpPr>
          <p:spPr>
            <a:xfrm>
              <a:off x="5426364" y="1422400"/>
              <a:ext cx="0" cy="1440872"/>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96" name="Straight Connector 95">
              <a:extLst>
                <a:ext uri="{FF2B5EF4-FFF2-40B4-BE49-F238E27FC236}">
                  <a16:creationId xmlns:a16="http://schemas.microsoft.com/office/drawing/2014/main" id="{AC5B6CC3-E187-4489-90FF-F57FFCD642C8}"/>
                </a:ext>
              </a:extLst>
            </p:cNvPr>
            <p:cNvCxnSpPr/>
            <p:nvPr/>
          </p:nvCxnSpPr>
          <p:spPr>
            <a:xfrm>
              <a:off x="2632364" y="1422400"/>
              <a:ext cx="2794000"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97" name="Straight Connector 96">
              <a:extLst>
                <a:ext uri="{FF2B5EF4-FFF2-40B4-BE49-F238E27FC236}">
                  <a16:creationId xmlns:a16="http://schemas.microsoft.com/office/drawing/2014/main" id="{A43E8A0F-9755-47F1-8308-284B6B1D02DD}"/>
                </a:ext>
              </a:extLst>
            </p:cNvPr>
            <p:cNvCxnSpPr/>
            <p:nvPr/>
          </p:nvCxnSpPr>
          <p:spPr>
            <a:xfrm>
              <a:off x="2632364" y="2142836"/>
              <a:ext cx="2794000"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98" name="Straight Connector 97">
              <a:extLst>
                <a:ext uri="{FF2B5EF4-FFF2-40B4-BE49-F238E27FC236}">
                  <a16:creationId xmlns:a16="http://schemas.microsoft.com/office/drawing/2014/main" id="{6B1200B3-9AD3-4898-A841-9839FAD5AD66}"/>
                </a:ext>
              </a:extLst>
            </p:cNvPr>
            <p:cNvCxnSpPr/>
            <p:nvPr/>
          </p:nvCxnSpPr>
          <p:spPr>
            <a:xfrm>
              <a:off x="2632364" y="2863272"/>
              <a:ext cx="2794000"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
          <p:nvSpPr>
            <p:cNvPr id="99" name="Rectangle 98">
              <a:extLst>
                <a:ext uri="{FF2B5EF4-FFF2-40B4-BE49-F238E27FC236}">
                  <a16:creationId xmlns:a16="http://schemas.microsoft.com/office/drawing/2014/main" id="{A2D02123-A1AC-4598-830B-38147BF1AD61}"/>
                </a:ext>
              </a:extLst>
            </p:cNvPr>
            <p:cNvSpPr/>
            <p:nvPr/>
          </p:nvSpPr>
          <p:spPr>
            <a:xfrm>
              <a:off x="3278002" y="1477366"/>
              <a:ext cx="364880" cy="249042"/>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panose="02020603050405020304" pitchFamily="18" charset="0"/>
                  <a:cs typeface="Times" panose="02020603050405020304" pitchFamily="18" charset="0"/>
                </a:rPr>
                <a:t>c</a:t>
              </a:r>
              <a:r>
                <a:rPr lang="en-US" sz="2000" baseline="-25000" dirty="0">
                  <a:latin typeface="Times" panose="02020603050405020304" pitchFamily="18" charset="0"/>
                  <a:cs typeface="Times" panose="02020603050405020304" pitchFamily="18" charset="0"/>
                </a:rPr>
                <a:t>2</a:t>
              </a:r>
              <a:endParaRPr lang="en-US" sz="2000" dirty="0">
                <a:latin typeface="Times" panose="02020603050405020304" pitchFamily="18" charset="0"/>
                <a:cs typeface="Times" panose="02020603050405020304" pitchFamily="18" charset="0"/>
              </a:endParaRPr>
            </a:p>
          </p:txBody>
        </p:sp>
        <p:cxnSp>
          <p:nvCxnSpPr>
            <p:cNvPr id="100" name="Straight Arrow Connector 99">
              <a:extLst>
                <a:ext uri="{FF2B5EF4-FFF2-40B4-BE49-F238E27FC236}">
                  <a16:creationId xmlns:a16="http://schemas.microsoft.com/office/drawing/2014/main" id="{557E3579-5A02-4C84-97CB-E1455C37195F}"/>
                </a:ext>
              </a:extLst>
            </p:cNvPr>
            <p:cNvCxnSpPr>
              <a:stCxn id="99" idx="3"/>
              <a:endCxn id="104" idx="1"/>
            </p:cNvCxnSpPr>
            <p:nvPr/>
          </p:nvCxnSpPr>
          <p:spPr>
            <a:xfrm>
              <a:off x="3642882" y="1601887"/>
              <a:ext cx="209846" cy="0"/>
            </a:xfrm>
            <a:prstGeom prst="straightConnector1">
              <a:avLst/>
            </a:prstGeom>
            <a:ln w="28575">
              <a:solidFill>
                <a:schemeClr val="tx1"/>
              </a:solidFill>
              <a:tailEnd type="triangle" w="lg" len="lg"/>
            </a:ln>
          </p:spPr>
          <p:style>
            <a:lnRef idx="1">
              <a:schemeClr val="dk1"/>
            </a:lnRef>
            <a:fillRef idx="0">
              <a:schemeClr val="dk1"/>
            </a:fillRef>
            <a:effectRef idx="0">
              <a:schemeClr val="dk1"/>
            </a:effectRef>
            <a:fontRef idx="minor">
              <a:schemeClr val="tx1"/>
            </a:fontRef>
          </p:style>
        </p:cxnSp>
        <p:cxnSp>
          <p:nvCxnSpPr>
            <p:cNvPr id="101" name="Straight Arrow Connector 100">
              <a:extLst>
                <a:ext uri="{FF2B5EF4-FFF2-40B4-BE49-F238E27FC236}">
                  <a16:creationId xmlns:a16="http://schemas.microsoft.com/office/drawing/2014/main" id="{4B312B2C-D947-42D8-8E60-117872BF5514}"/>
                </a:ext>
              </a:extLst>
            </p:cNvPr>
            <p:cNvCxnSpPr>
              <a:stCxn id="105" idx="3"/>
              <a:endCxn id="109" idx="1"/>
            </p:cNvCxnSpPr>
            <p:nvPr/>
          </p:nvCxnSpPr>
          <p:spPr>
            <a:xfrm flipV="1">
              <a:off x="4181362" y="1644662"/>
              <a:ext cx="277152" cy="302868"/>
            </a:xfrm>
            <a:prstGeom prst="straightConnector1">
              <a:avLst/>
            </a:prstGeom>
            <a:ln w="28575">
              <a:solidFill>
                <a:schemeClr val="tx1"/>
              </a:solidFill>
              <a:tailEnd type="triangle" w="lg" len="lg"/>
            </a:ln>
          </p:spPr>
          <p:style>
            <a:lnRef idx="1">
              <a:schemeClr val="dk1"/>
            </a:lnRef>
            <a:fillRef idx="0">
              <a:schemeClr val="dk1"/>
            </a:fillRef>
            <a:effectRef idx="0">
              <a:schemeClr val="dk1"/>
            </a:effectRef>
            <a:fontRef idx="minor">
              <a:schemeClr val="tx1"/>
            </a:fontRef>
          </p:style>
        </p:cxnSp>
        <p:cxnSp>
          <p:nvCxnSpPr>
            <p:cNvPr id="102" name="Straight Arrow Connector 101">
              <a:extLst>
                <a:ext uri="{FF2B5EF4-FFF2-40B4-BE49-F238E27FC236}">
                  <a16:creationId xmlns:a16="http://schemas.microsoft.com/office/drawing/2014/main" id="{3BEF4D14-E05B-40F7-9D13-224772FA826D}"/>
                </a:ext>
              </a:extLst>
            </p:cNvPr>
            <p:cNvCxnSpPr>
              <a:stCxn id="106" idx="2"/>
              <a:endCxn id="110" idx="0"/>
            </p:cNvCxnSpPr>
            <p:nvPr/>
          </p:nvCxnSpPr>
          <p:spPr>
            <a:xfrm>
              <a:off x="4640954" y="2055041"/>
              <a:ext cx="0" cy="158580"/>
            </a:xfrm>
            <a:prstGeom prst="straightConnector1">
              <a:avLst/>
            </a:prstGeom>
            <a:ln w="28575">
              <a:solidFill>
                <a:schemeClr val="tx1"/>
              </a:solidFill>
              <a:tailEnd type="triangle" w="lg" len="lg"/>
            </a:ln>
          </p:spPr>
          <p:style>
            <a:lnRef idx="1">
              <a:schemeClr val="dk1"/>
            </a:lnRef>
            <a:fillRef idx="0">
              <a:schemeClr val="dk1"/>
            </a:fillRef>
            <a:effectRef idx="0">
              <a:schemeClr val="dk1"/>
            </a:effectRef>
            <a:fontRef idx="minor">
              <a:schemeClr val="tx1"/>
            </a:fontRef>
          </p:style>
        </p:cxnSp>
        <p:cxnSp>
          <p:nvCxnSpPr>
            <p:cNvPr id="103" name="Straight Arrow Connector 102">
              <a:extLst>
                <a:ext uri="{FF2B5EF4-FFF2-40B4-BE49-F238E27FC236}">
                  <a16:creationId xmlns:a16="http://schemas.microsoft.com/office/drawing/2014/main" id="{C7B35B85-AA49-430A-89E4-EC4A53785AE2}"/>
                </a:ext>
              </a:extLst>
            </p:cNvPr>
            <p:cNvCxnSpPr>
              <a:stCxn id="108" idx="3"/>
              <a:endCxn id="111" idx="1"/>
            </p:cNvCxnSpPr>
            <p:nvPr/>
          </p:nvCxnSpPr>
          <p:spPr>
            <a:xfrm flipV="1">
              <a:off x="4823394" y="2626330"/>
              <a:ext cx="214463" cy="26781"/>
            </a:xfrm>
            <a:prstGeom prst="straightConnector1">
              <a:avLst/>
            </a:prstGeom>
            <a:ln w="28575">
              <a:solidFill>
                <a:schemeClr val="tx1"/>
              </a:solidFill>
              <a:tailEnd type="triangle" w="lg" len="lg"/>
            </a:ln>
          </p:spPr>
          <p:style>
            <a:lnRef idx="1">
              <a:schemeClr val="dk1"/>
            </a:lnRef>
            <a:fillRef idx="0">
              <a:schemeClr val="dk1"/>
            </a:fillRef>
            <a:effectRef idx="0">
              <a:schemeClr val="dk1"/>
            </a:effectRef>
            <a:fontRef idx="minor">
              <a:schemeClr val="tx1"/>
            </a:fontRef>
          </p:style>
        </p:cxnSp>
        <p:sp>
          <p:nvSpPr>
            <p:cNvPr id="104" name="Rectangle 103">
              <a:extLst>
                <a:ext uri="{FF2B5EF4-FFF2-40B4-BE49-F238E27FC236}">
                  <a16:creationId xmlns:a16="http://schemas.microsoft.com/office/drawing/2014/main" id="{F1314300-0A66-4654-A05F-BA5F0125759F}"/>
                </a:ext>
              </a:extLst>
            </p:cNvPr>
            <p:cNvSpPr/>
            <p:nvPr/>
          </p:nvSpPr>
          <p:spPr>
            <a:xfrm>
              <a:off x="3852728" y="1477366"/>
              <a:ext cx="364880" cy="249042"/>
            </a:xfrm>
            <a:prstGeom prst="rect">
              <a:avLst/>
            </a:prstGeom>
            <a:ln w="28575">
              <a:solidFill>
                <a:schemeClr val="tx1"/>
              </a:solidFill>
              <a:prstDash val="dash"/>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2000" dirty="0">
                <a:latin typeface="Times" panose="02020603050405020304" pitchFamily="18" charset="0"/>
                <a:cs typeface="Times" panose="02020603050405020304" pitchFamily="18" charset="0"/>
              </a:endParaRPr>
            </a:p>
          </p:txBody>
        </p:sp>
        <p:sp>
          <p:nvSpPr>
            <p:cNvPr id="105" name="Rectangle 104">
              <a:extLst>
                <a:ext uri="{FF2B5EF4-FFF2-40B4-BE49-F238E27FC236}">
                  <a16:creationId xmlns:a16="http://schemas.microsoft.com/office/drawing/2014/main" id="{5413DF89-BEEF-4B96-89EB-22E7F16BFE82}"/>
                </a:ext>
              </a:extLst>
            </p:cNvPr>
            <p:cNvSpPr/>
            <p:nvPr/>
          </p:nvSpPr>
          <p:spPr>
            <a:xfrm>
              <a:off x="3816482" y="1823009"/>
              <a:ext cx="364880" cy="249042"/>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panose="02020603050405020304" pitchFamily="18" charset="0"/>
                  <a:cs typeface="Times" panose="02020603050405020304" pitchFamily="18" charset="0"/>
                </a:rPr>
                <a:t>c</a:t>
              </a:r>
              <a:r>
                <a:rPr lang="en-US" sz="2000" baseline="-25000" dirty="0">
                  <a:latin typeface="Times" panose="02020603050405020304" pitchFamily="18" charset="0"/>
                  <a:cs typeface="Times" panose="02020603050405020304" pitchFamily="18" charset="0"/>
                </a:rPr>
                <a:t>3</a:t>
              </a:r>
              <a:endParaRPr lang="en-US" sz="2000" dirty="0">
                <a:latin typeface="Times" panose="02020603050405020304" pitchFamily="18" charset="0"/>
                <a:cs typeface="Times" panose="02020603050405020304" pitchFamily="18" charset="0"/>
              </a:endParaRPr>
            </a:p>
          </p:txBody>
        </p:sp>
        <p:sp>
          <p:nvSpPr>
            <p:cNvPr id="106" name="Rectangle 105">
              <a:extLst>
                <a:ext uri="{FF2B5EF4-FFF2-40B4-BE49-F238E27FC236}">
                  <a16:creationId xmlns:a16="http://schemas.microsoft.com/office/drawing/2014/main" id="{E685C97C-5B99-4849-9C4A-9483B41A5B49}"/>
                </a:ext>
              </a:extLst>
            </p:cNvPr>
            <p:cNvSpPr/>
            <p:nvPr/>
          </p:nvSpPr>
          <p:spPr>
            <a:xfrm>
              <a:off x="4458514" y="1805999"/>
              <a:ext cx="364880" cy="249042"/>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panose="02020603050405020304" pitchFamily="18" charset="0"/>
                  <a:cs typeface="Times" panose="02020603050405020304" pitchFamily="18" charset="0"/>
                </a:rPr>
                <a:t>c</a:t>
              </a:r>
              <a:r>
                <a:rPr lang="en-US" sz="2000" baseline="-25000" dirty="0">
                  <a:latin typeface="Times" panose="02020603050405020304" pitchFamily="18" charset="0"/>
                  <a:cs typeface="Times" panose="02020603050405020304" pitchFamily="18" charset="0"/>
                </a:rPr>
                <a:t>4</a:t>
              </a:r>
              <a:endParaRPr lang="en-US" sz="2000" dirty="0">
                <a:latin typeface="Times" panose="02020603050405020304" pitchFamily="18" charset="0"/>
                <a:cs typeface="Times" panose="02020603050405020304" pitchFamily="18" charset="0"/>
              </a:endParaRPr>
            </a:p>
          </p:txBody>
        </p:sp>
        <p:sp>
          <p:nvSpPr>
            <p:cNvPr id="107" name="Rectangle 106">
              <a:extLst>
                <a:ext uri="{FF2B5EF4-FFF2-40B4-BE49-F238E27FC236}">
                  <a16:creationId xmlns:a16="http://schemas.microsoft.com/office/drawing/2014/main" id="{7AB51945-2519-47F7-A746-85793468C611}"/>
                </a:ext>
              </a:extLst>
            </p:cNvPr>
            <p:cNvSpPr/>
            <p:nvPr/>
          </p:nvSpPr>
          <p:spPr>
            <a:xfrm>
              <a:off x="3283206" y="1830296"/>
              <a:ext cx="364880" cy="249042"/>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panose="02020603050405020304" pitchFamily="18" charset="0"/>
                  <a:cs typeface="Times" panose="02020603050405020304" pitchFamily="18" charset="0"/>
                </a:rPr>
                <a:t>c</a:t>
              </a:r>
              <a:r>
                <a:rPr lang="en-US" sz="2000" baseline="-25000" dirty="0">
                  <a:latin typeface="Times" panose="02020603050405020304" pitchFamily="18" charset="0"/>
                  <a:cs typeface="Times" panose="02020603050405020304" pitchFamily="18" charset="0"/>
                </a:rPr>
                <a:t>1</a:t>
              </a:r>
              <a:endParaRPr lang="en-US" sz="2000" dirty="0">
                <a:latin typeface="Times" panose="02020603050405020304" pitchFamily="18" charset="0"/>
                <a:cs typeface="Times" panose="02020603050405020304" pitchFamily="18" charset="0"/>
              </a:endParaRPr>
            </a:p>
          </p:txBody>
        </p:sp>
        <p:sp>
          <p:nvSpPr>
            <p:cNvPr id="108" name="Rectangle 107">
              <a:extLst>
                <a:ext uri="{FF2B5EF4-FFF2-40B4-BE49-F238E27FC236}">
                  <a16:creationId xmlns:a16="http://schemas.microsoft.com/office/drawing/2014/main" id="{85A65C7F-217E-4339-A0CC-C70D9103D322}"/>
                </a:ext>
              </a:extLst>
            </p:cNvPr>
            <p:cNvSpPr/>
            <p:nvPr/>
          </p:nvSpPr>
          <p:spPr>
            <a:xfrm>
              <a:off x="4458514" y="2528590"/>
              <a:ext cx="364880" cy="249042"/>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panose="02020603050405020304" pitchFamily="18" charset="0"/>
                  <a:cs typeface="Times" panose="02020603050405020304" pitchFamily="18" charset="0"/>
                </a:rPr>
                <a:t>c</a:t>
              </a:r>
              <a:r>
                <a:rPr lang="en-US" sz="2000" baseline="-25000" dirty="0">
                  <a:latin typeface="Times" panose="02020603050405020304" pitchFamily="18" charset="0"/>
                  <a:cs typeface="Times" panose="02020603050405020304" pitchFamily="18" charset="0"/>
                </a:rPr>
                <a:t>5</a:t>
              </a:r>
              <a:endParaRPr lang="en-US" sz="2000" dirty="0">
                <a:latin typeface="Times" panose="02020603050405020304" pitchFamily="18" charset="0"/>
                <a:cs typeface="Times" panose="02020603050405020304" pitchFamily="18" charset="0"/>
              </a:endParaRPr>
            </a:p>
          </p:txBody>
        </p:sp>
        <p:sp>
          <p:nvSpPr>
            <p:cNvPr id="109" name="Rectangle 108">
              <a:extLst>
                <a:ext uri="{FF2B5EF4-FFF2-40B4-BE49-F238E27FC236}">
                  <a16:creationId xmlns:a16="http://schemas.microsoft.com/office/drawing/2014/main" id="{D5989AC6-7D06-4349-AE41-7E78DDF37452}"/>
                </a:ext>
              </a:extLst>
            </p:cNvPr>
            <p:cNvSpPr/>
            <p:nvPr/>
          </p:nvSpPr>
          <p:spPr>
            <a:xfrm>
              <a:off x="4458514" y="1520141"/>
              <a:ext cx="364880" cy="249042"/>
            </a:xfrm>
            <a:prstGeom prst="rect">
              <a:avLst/>
            </a:prstGeom>
            <a:ln w="28575">
              <a:solidFill>
                <a:schemeClr val="tx1"/>
              </a:solidFill>
              <a:prstDash val="dash"/>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2000" dirty="0">
                <a:latin typeface="Times" panose="02020603050405020304" pitchFamily="18" charset="0"/>
                <a:cs typeface="Times" panose="02020603050405020304" pitchFamily="18" charset="0"/>
              </a:endParaRPr>
            </a:p>
          </p:txBody>
        </p:sp>
        <p:sp>
          <p:nvSpPr>
            <p:cNvPr id="110" name="Rectangle 109">
              <a:extLst>
                <a:ext uri="{FF2B5EF4-FFF2-40B4-BE49-F238E27FC236}">
                  <a16:creationId xmlns:a16="http://schemas.microsoft.com/office/drawing/2014/main" id="{A931787A-9AD8-46B7-BF6A-667C2F986672}"/>
                </a:ext>
              </a:extLst>
            </p:cNvPr>
            <p:cNvSpPr/>
            <p:nvPr/>
          </p:nvSpPr>
          <p:spPr>
            <a:xfrm>
              <a:off x="4458514" y="2213621"/>
              <a:ext cx="364880" cy="249042"/>
            </a:xfrm>
            <a:prstGeom prst="rect">
              <a:avLst/>
            </a:prstGeom>
            <a:ln w="28575">
              <a:solidFill>
                <a:schemeClr val="tx1"/>
              </a:solidFill>
              <a:prstDash val="dash"/>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2000" dirty="0">
                <a:latin typeface="Times" panose="02020603050405020304" pitchFamily="18" charset="0"/>
                <a:cs typeface="Times" panose="02020603050405020304" pitchFamily="18" charset="0"/>
              </a:endParaRPr>
            </a:p>
          </p:txBody>
        </p:sp>
        <p:sp>
          <p:nvSpPr>
            <p:cNvPr id="111" name="Rectangle 110">
              <a:extLst>
                <a:ext uri="{FF2B5EF4-FFF2-40B4-BE49-F238E27FC236}">
                  <a16:creationId xmlns:a16="http://schemas.microsoft.com/office/drawing/2014/main" id="{6F0045CD-E6B6-4713-AE42-FBFCED8114F4}"/>
                </a:ext>
              </a:extLst>
            </p:cNvPr>
            <p:cNvSpPr/>
            <p:nvPr/>
          </p:nvSpPr>
          <p:spPr>
            <a:xfrm>
              <a:off x="5037857" y="2501809"/>
              <a:ext cx="364880" cy="249042"/>
            </a:xfrm>
            <a:prstGeom prst="rect">
              <a:avLst/>
            </a:prstGeom>
            <a:ln w="28575">
              <a:solidFill>
                <a:schemeClr val="tx1"/>
              </a:solidFill>
              <a:prstDash val="dash"/>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2000" dirty="0">
                <a:latin typeface="Times" panose="02020603050405020304" pitchFamily="18" charset="0"/>
                <a:cs typeface="Times" panose="02020603050405020304" pitchFamily="18" charset="0"/>
              </a:endParaRPr>
            </a:p>
          </p:txBody>
        </p:sp>
      </p:grpSp>
      <p:sp>
        <p:nvSpPr>
          <p:cNvPr id="155" name="Rectangle 154">
            <a:extLst>
              <a:ext uri="{FF2B5EF4-FFF2-40B4-BE49-F238E27FC236}">
                <a16:creationId xmlns:a16="http://schemas.microsoft.com/office/drawing/2014/main" id="{5FB97E5F-1710-4E81-87DF-EF88098D9FED}"/>
              </a:ext>
            </a:extLst>
          </p:cNvPr>
          <p:cNvSpPr/>
          <p:nvPr/>
        </p:nvSpPr>
        <p:spPr>
          <a:xfrm>
            <a:off x="10132961" y="470684"/>
            <a:ext cx="467897" cy="297460"/>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panose="02020603050405020304" pitchFamily="18" charset="0"/>
                <a:cs typeface="Times" panose="02020603050405020304" pitchFamily="18" charset="0"/>
              </a:rPr>
              <a:t>c</a:t>
            </a:r>
            <a:r>
              <a:rPr lang="en-US" sz="2000" baseline="-25000" dirty="0">
                <a:latin typeface="Times" panose="02020603050405020304" pitchFamily="18" charset="0"/>
                <a:cs typeface="Times" panose="02020603050405020304" pitchFamily="18" charset="0"/>
              </a:rPr>
              <a:t>2</a:t>
            </a:r>
            <a:endParaRPr lang="en-US" sz="2000" dirty="0">
              <a:latin typeface="Times" panose="02020603050405020304" pitchFamily="18" charset="0"/>
              <a:cs typeface="Times" panose="02020603050405020304" pitchFamily="18" charset="0"/>
            </a:endParaRPr>
          </a:p>
        </p:txBody>
      </p:sp>
      <p:sp>
        <p:nvSpPr>
          <p:cNvPr id="156" name="Rectangle 155">
            <a:extLst>
              <a:ext uri="{FF2B5EF4-FFF2-40B4-BE49-F238E27FC236}">
                <a16:creationId xmlns:a16="http://schemas.microsoft.com/office/drawing/2014/main" id="{008D09FE-5552-41CF-A0BE-25412F906EDF}"/>
              </a:ext>
            </a:extLst>
          </p:cNvPr>
          <p:cNvSpPr/>
          <p:nvPr/>
        </p:nvSpPr>
        <p:spPr>
          <a:xfrm>
            <a:off x="8780342" y="673033"/>
            <a:ext cx="467897" cy="297460"/>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panose="02020603050405020304" pitchFamily="18" charset="0"/>
                <a:cs typeface="Times" panose="02020603050405020304" pitchFamily="18" charset="0"/>
              </a:rPr>
              <a:t>c</a:t>
            </a:r>
            <a:r>
              <a:rPr lang="en-US" sz="2000" baseline="-25000" dirty="0">
                <a:latin typeface="Times" panose="02020603050405020304" pitchFamily="18" charset="0"/>
                <a:cs typeface="Times" panose="02020603050405020304" pitchFamily="18" charset="0"/>
              </a:rPr>
              <a:t>2</a:t>
            </a:r>
            <a:endParaRPr lang="en-US" sz="2000" dirty="0">
              <a:latin typeface="Times" panose="02020603050405020304" pitchFamily="18" charset="0"/>
              <a:cs typeface="Times" panose="02020603050405020304" pitchFamily="18" charset="0"/>
            </a:endParaRPr>
          </a:p>
        </p:txBody>
      </p:sp>
      <p:cxnSp>
        <p:nvCxnSpPr>
          <p:cNvPr id="157" name="Straight Arrow Connector 156">
            <a:extLst>
              <a:ext uri="{FF2B5EF4-FFF2-40B4-BE49-F238E27FC236}">
                <a16:creationId xmlns:a16="http://schemas.microsoft.com/office/drawing/2014/main" id="{AFC38638-769F-4A12-A7DE-EFFDD9F07EF8}"/>
              </a:ext>
            </a:extLst>
          </p:cNvPr>
          <p:cNvCxnSpPr>
            <a:cxnSpLocks/>
            <a:stCxn id="80" idx="3"/>
            <a:endCxn id="155" idx="1"/>
          </p:cNvCxnSpPr>
          <p:nvPr/>
        </p:nvCxnSpPr>
        <p:spPr>
          <a:xfrm>
            <a:off x="9901548" y="619414"/>
            <a:ext cx="231413" cy="0"/>
          </a:xfrm>
          <a:prstGeom prst="straightConnector1">
            <a:avLst/>
          </a:prstGeom>
          <a:ln w="28575">
            <a:tailEnd type="triangle" w="lg" len="lg"/>
          </a:ln>
        </p:spPr>
        <p:style>
          <a:lnRef idx="1">
            <a:schemeClr val="dk1"/>
          </a:lnRef>
          <a:fillRef idx="0">
            <a:schemeClr val="dk1"/>
          </a:fillRef>
          <a:effectRef idx="0">
            <a:schemeClr val="dk1"/>
          </a:effectRef>
          <a:fontRef idx="minor">
            <a:schemeClr val="tx1"/>
          </a:fontRef>
        </p:style>
      </p:cxnSp>
      <p:cxnSp>
        <p:nvCxnSpPr>
          <p:cNvPr id="158" name="Straight Arrow Connector 157">
            <a:extLst>
              <a:ext uri="{FF2B5EF4-FFF2-40B4-BE49-F238E27FC236}">
                <a16:creationId xmlns:a16="http://schemas.microsoft.com/office/drawing/2014/main" id="{3736F369-F789-4B99-BCED-7CA6267F0299}"/>
              </a:ext>
            </a:extLst>
          </p:cNvPr>
          <p:cNvCxnSpPr>
            <a:cxnSpLocks/>
            <a:stCxn id="80" idx="1"/>
            <a:endCxn id="156" idx="3"/>
          </p:cNvCxnSpPr>
          <p:nvPr/>
        </p:nvCxnSpPr>
        <p:spPr>
          <a:xfrm flipH="1">
            <a:off x="9248239" y="619414"/>
            <a:ext cx="185412" cy="202349"/>
          </a:xfrm>
          <a:prstGeom prst="straightConnector1">
            <a:avLst/>
          </a:prstGeom>
          <a:ln w="28575">
            <a:tailEnd type="triangle" w="lg" len="lg"/>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06571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nodeType="clickEffect">
                                  <p:stCondLst>
                                    <p:cond delay="0"/>
                                  </p:stCondLst>
                                  <p:childTnLst>
                                    <p:set>
                                      <p:cBhvr>
                                        <p:cTn id="12" dur="1" fill="hold">
                                          <p:stCondLst>
                                            <p:cond delay="0"/>
                                          </p:stCondLst>
                                        </p:cTn>
                                        <p:tgtEl>
                                          <p:spTgt spid="157"/>
                                        </p:tgtEl>
                                        <p:attrNameLst>
                                          <p:attrName>style.visibility</p:attrName>
                                        </p:attrNameLst>
                                      </p:cBhvr>
                                      <p:to>
                                        <p:strVal val="hidden"/>
                                      </p:to>
                                    </p:set>
                                  </p:childTnLst>
                                </p:cTn>
                              </p:par>
                              <p:par>
                                <p:cTn id="13" presetID="1" presetClass="exit" presetSubtype="0" fill="hold" grpId="1" nodeType="withEffect">
                                  <p:stCondLst>
                                    <p:cond delay="0"/>
                                  </p:stCondLst>
                                  <p:childTnLst>
                                    <p:set>
                                      <p:cBhvr>
                                        <p:cTn id="14" dur="1" fill="hold">
                                          <p:stCondLst>
                                            <p:cond delay="0"/>
                                          </p:stCondLst>
                                        </p:cTn>
                                        <p:tgtEl>
                                          <p:spTgt spid="155"/>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15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156"/>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158"/>
                                        </p:tgtEl>
                                        <p:attrNameLst>
                                          <p:attrName>style.visibility</p:attrName>
                                        </p:attrNameLst>
                                      </p:cBhvr>
                                      <p:to>
                                        <p:strVal val="hidden"/>
                                      </p:to>
                                    </p:set>
                                  </p:childTnLst>
                                </p:cTn>
                              </p:par>
                              <p:par>
                                <p:cTn id="25" presetID="1" presetClass="entr" presetSubtype="0" fill="hold" grpId="0" nodeType="withEffect">
                                  <p:stCondLst>
                                    <p:cond delay="0"/>
                                  </p:stCondLst>
                                  <p:childTnLst>
                                    <p:set>
                                      <p:cBhvr>
                                        <p:cTn id="26" dur="1" fill="hold">
                                          <p:stCondLst>
                                            <p:cond delay="0"/>
                                          </p:stCondLst>
                                        </p:cTn>
                                        <p:tgtEl>
                                          <p:spTgt spid="8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p:bldP spid="155" grpId="0" animBg="1"/>
      <p:bldP spid="155" grpId="1" animBg="1"/>
      <p:bldP spid="156" grpId="0" animBg="1"/>
      <p:bldP spid="156"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t>Background</a:t>
            </a:r>
          </a:p>
          <a:p>
            <a:r>
              <a:rPr lang="en-US" dirty="0"/>
              <a:t>Problem Formulation</a:t>
            </a:r>
          </a:p>
          <a:p>
            <a:r>
              <a:rPr lang="en-US" dirty="0"/>
              <a:t>Algorithms</a:t>
            </a:r>
          </a:p>
          <a:p>
            <a:r>
              <a:rPr lang="en-US" dirty="0"/>
              <a:t>Experimental Results</a:t>
            </a:r>
          </a:p>
          <a:p>
            <a:r>
              <a:rPr lang="en-US" dirty="0"/>
              <a:t>Conclusion</a:t>
            </a:r>
          </a:p>
        </p:txBody>
      </p:sp>
      <p:sp>
        <p:nvSpPr>
          <p:cNvPr id="4" name="Slide Number Placeholder 3"/>
          <p:cNvSpPr>
            <a:spLocks noGrp="1"/>
          </p:cNvSpPr>
          <p:nvPr>
            <p:ph type="sldNum" sz="quarter" idx="12"/>
          </p:nvPr>
        </p:nvSpPr>
        <p:spPr/>
        <p:txBody>
          <a:bodyPr/>
          <a:lstStyle/>
          <a:p>
            <a:fld id="{8A353EE5-B295-4F9A-9C1A-C5DE6EEBD6D1}" type="slidenum">
              <a:rPr lang="en-US" smtClean="0"/>
              <a:t>2</a:t>
            </a:fld>
            <a:endParaRPr lang="en-US"/>
          </a:p>
        </p:txBody>
      </p:sp>
    </p:spTree>
    <p:extLst>
      <p:ext uri="{BB962C8B-B14F-4D97-AF65-F5344CB8AC3E}">
        <p14:creationId xmlns:p14="http://schemas.microsoft.com/office/powerpoint/2010/main" val="13658908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B274E-0849-418C-8581-35438CD10726}"/>
              </a:ext>
            </a:extLst>
          </p:cNvPr>
          <p:cNvSpPr>
            <a:spLocks noGrp="1"/>
          </p:cNvSpPr>
          <p:nvPr>
            <p:ph type="title"/>
          </p:nvPr>
        </p:nvSpPr>
        <p:spPr/>
        <p:txBody>
          <a:bodyPr/>
          <a:lstStyle/>
          <a:p>
            <a:r>
              <a:rPr lang="en-US" dirty="0"/>
              <a:t>Chain Move</a:t>
            </a:r>
          </a:p>
        </p:txBody>
      </p:sp>
      <p:sp>
        <p:nvSpPr>
          <p:cNvPr id="3" name="Content Placeholder 2">
            <a:extLst>
              <a:ext uri="{FF2B5EF4-FFF2-40B4-BE49-F238E27FC236}">
                <a16:creationId xmlns:a16="http://schemas.microsoft.com/office/drawing/2014/main" id="{48F3A689-4BAD-4A8D-9DB4-5F274444C032}"/>
              </a:ext>
            </a:extLst>
          </p:cNvPr>
          <p:cNvSpPr>
            <a:spLocks noGrp="1"/>
          </p:cNvSpPr>
          <p:nvPr>
            <p:ph idx="1"/>
          </p:nvPr>
        </p:nvSpPr>
        <p:spPr>
          <a:xfrm>
            <a:off x="838199" y="1825625"/>
            <a:ext cx="8750553" cy="4351338"/>
          </a:xfrm>
        </p:spPr>
        <p:txBody>
          <a:bodyPr/>
          <a:lstStyle/>
          <a:p>
            <a:r>
              <a:rPr lang="en-US" dirty="0"/>
              <a:t>Applications</a:t>
            </a:r>
          </a:p>
          <a:p>
            <a:pPr lvl="1"/>
            <a:r>
              <a:rPr lang="en-US" dirty="0"/>
              <a:t>Reduce Max. and Avg. Displacement in Legalization</a:t>
            </a:r>
          </a:p>
          <a:p>
            <a:pPr lvl="2"/>
            <a:r>
              <a:rPr lang="en-US" dirty="0"/>
              <a:t>Max. Displacement Mode</a:t>
            </a:r>
          </a:p>
          <a:p>
            <a:pPr lvl="2"/>
            <a:r>
              <a:rPr lang="en-US" dirty="0"/>
              <a:t>Avg. Displacement Mode</a:t>
            </a:r>
          </a:p>
          <a:p>
            <a:pPr lvl="1"/>
            <a:r>
              <a:rPr lang="en-US" dirty="0"/>
              <a:t>Reduce the distance to optimal region in detailed placement</a:t>
            </a:r>
          </a:p>
          <a:p>
            <a:pPr lvl="2"/>
            <a:r>
              <a:rPr lang="en-US" dirty="0"/>
              <a:t>The candidate cells of each cell are those that are in its optimal region</a:t>
            </a:r>
          </a:p>
          <a:p>
            <a:pPr marL="914400" lvl="2" indent="0">
              <a:buNone/>
            </a:pPr>
            <a:endParaRPr lang="en-US" dirty="0"/>
          </a:p>
          <a:p>
            <a:endParaRPr lang="en-US" dirty="0"/>
          </a:p>
        </p:txBody>
      </p:sp>
      <p:sp>
        <p:nvSpPr>
          <p:cNvPr id="4" name="Slide Number Placeholder 3">
            <a:extLst>
              <a:ext uri="{FF2B5EF4-FFF2-40B4-BE49-F238E27FC236}">
                <a16:creationId xmlns:a16="http://schemas.microsoft.com/office/drawing/2014/main" id="{AFC2DD93-4500-46BD-B8A8-8EC88BF5250D}"/>
              </a:ext>
            </a:extLst>
          </p:cNvPr>
          <p:cNvSpPr>
            <a:spLocks noGrp="1"/>
          </p:cNvSpPr>
          <p:nvPr>
            <p:ph type="sldNum" sz="quarter" idx="12"/>
          </p:nvPr>
        </p:nvSpPr>
        <p:spPr/>
        <p:txBody>
          <a:bodyPr/>
          <a:lstStyle/>
          <a:p>
            <a:fld id="{8A353EE5-B295-4F9A-9C1A-C5DE6EEBD6D1}" type="slidenum">
              <a:rPr lang="en-US" smtClean="0"/>
              <a:t>20</a:t>
            </a:fld>
            <a:endParaRPr lang="en-US"/>
          </a:p>
        </p:txBody>
      </p:sp>
      <p:grpSp>
        <p:nvGrpSpPr>
          <p:cNvPr id="6" name="Group 5">
            <a:extLst>
              <a:ext uri="{FF2B5EF4-FFF2-40B4-BE49-F238E27FC236}">
                <a16:creationId xmlns:a16="http://schemas.microsoft.com/office/drawing/2014/main" id="{357DF2DC-F127-4CF8-939F-88EDEA74CD7A}"/>
              </a:ext>
            </a:extLst>
          </p:cNvPr>
          <p:cNvGrpSpPr/>
          <p:nvPr/>
        </p:nvGrpSpPr>
        <p:grpSpPr>
          <a:xfrm>
            <a:off x="8887315" y="261528"/>
            <a:ext cx="2993258" cy="2993258"/>
            <a:chOff x="8734915" y="564221"/>
            <a:chExt cx="2993258" cy="2993258"/>
          </a:xfrm>
        </p:grpSpPr>
        <p:sp>
          <p:nvSpPr>
            <p:cNvPr id="138" name="Rectangle 137">
              <a:extLst>
                <a:ext uri="{FF2B5EF4-FFF2-40B4-BE49-F238E27FC236}">
                  <a16:creationId xmlns:a16="http://schemas.microsoft.com/office/drawing/2014/main" id="{A2DEFA65-0C44-4977-B657-73415F8C7F2A}"/>
                </a:ext>
              </a:extLst>
            </p:cNvPr>
            <p:cNvSpPr/>
            <p:nvPr/>
          </p:nvSpPr>
          <p:spPr>
            <a:xfrm>
              <a:off x="10545284" y="1258316"/>
              <a:ext cx="1081979" cy="1030430"/>
            </a:xfrm>
            <a:prstGeom prst="rect">
              <a:avLst/>
            </a:prstGeom>
            <a:noFill/>
            <a:ln w="28575">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0000"/>
                  </a:solidFill>
                  <a:latin typeface="Times" panose="02020603050405020304" pitchFamily="18" charset="0"/>
                  <a:cs typeface="Times" panose="02020603050405020304" pitchFamily="18" charset="0"/>
                </a:rPr>
                <a:t>rgn</a:t>
              </a:r>
              <a:r>
                <a:rPr lang="en-US" sz="2000" b="1" baseline="-25000" dirty="0">
                  <a:solidFill>
                    <a:srgbClr val="FF0000"/>
                  </a:solidFill>
                  <a:latin typeface="Times" panose="02020603050405020304" pitchFamily="18" charset="0"/>
                  <a:cs typeface="Times" panose="02020603050405020304" pitchFamily="18" charset="0"/>
                </a:rPr>
                <a:t>1</a:t>
              </a:r>
              <a:endParaRPr lang="en-US" sz="2000" b="1" dirty="0">
                <a:solidFill>
                  <a:srgbClr val="FF0000"/>
                </a:solidFill>
                <a:latin typeface="Times" panose="02020603050405020304" pitchFamily="18" charset="0"/>
                <a:cs typeface="Times" panose="02020603050405020304" pitchFamily="18" charset="0"/>
              </a:endParaRPr>
            </a:p>
          </p:txBody>
        </p:sp>
        <p:cxnSp>
          <p:nvCxnSpPr>
            <p:cNvPr id="139" name="Straight Connector 138">
              <a:extLst>
                <a:ext uri="{FF2B5EF4-FFF2-40B4-BE49-F238E27FC236}">
                  <a16:creationId xmlns:a16="http://schemas.microsoft.com/office/drawing/2014/main" id="{E36120C1-1EBE-457F-95E4-5C27B97F5B87}"/>
                </a:ext>
              </a:extLst>
            </p:cNvPr>
            <p:cNvCxnSpPr/>
            <p:nvPr/>
          </p:nvCxnSpPr>
          <p:spPr>
            <a:xfrm>
              <a:off x="8734915" y="564221"/>
              <a:ext cx="0" cy="2993258"/>
            </a:xfrm>
            <a:prstGeom prst="line">
              <a:avLst/>
            </a:prstGeom>
            <a:ln w="19050"/>
          </p:spPr>
          <p:style>
            <a:lnRef idx="1">
              <a:schemeClr val="dk1"/>
            </a:lnRef>
            <a:fillRef idx="0">
              <a:schemeClr val="dk1"/>
            </a:fillRef>
            <a:effectRef idx="0">
              <a:schemeClr val="dk1"/>
            </a:effectRef>
            <a:fontRef idx="minor">
              <a:schemeClr val="tx1"/>
            </a:fontRef>
          </p:style>
        </p:cxnSp>
        <p:cxnSp>
          <p:nvCxnSpPr>
            <p:cNvPr id="140" name="Straight Connector 139">
              <a:extLst>
                <a:ext uri="{FF2B5EF4-FFF2-40B4-BE49-F238E27FC236}">
                  <a16:creationId xmlns:a16="http://schemas.microsoft.com/office/drawing/2014/main" id="{512BE420-EF93-4026-83B6-53BBD49B31A2}"/>
                </a:ext>
              </a:extLst>
            </p:cNvPr>
            <p:cNvCxnSpPr/>
            <p:nvPr/>
          </p:nvCxnSpPr>
          <p:spPr>
            <a:xfrm>
              <a:off x="9333567" y="564221"/>
              <a:ext cx="0" cy="2993258"/>
            </a:xfrm>
            <a:prstGeom prst="line">
              <a:avLst/>
            </a:prstGeom>
            <a:ln w="12700"/>
          </p:spPr>
          <p:style>
            <a:lnRef idx="1">
              <a:schemeClr val="dk1"/>
            </a:lnRef>
            <a:fillRef idx="0">
              <a:schemeClr val="dk1"/>
            </a:fillRef>
            <a:effectRef idx="0">
              <a:schemeClr val="dk1"/>
            </a:effectRef>
            <a:fontRef idx="minor">
              <a:schemeClr val="tx1"/>
            </a:fontRef>
          </p:style>
        </p:cxnSp>
        <p:cxnSp>
          <p:nvCxnSpPr>
            <p:cNvPr id="141" name="Straight Connector 140">
              <a:extLst>
                <a:ext uri="{FF2B5EF4-FFF2-40B4-BE49-F238E27FC236}">
                  <a16:creationId xmlns:a16="http://schemas.microsoft.com/office/drawing/2014/main" id="{34C069ED-9E4D-418C-8F61-8AA4AD75C8C9}"/>
                </a:ext>
              </a:extLst>
            </p:cNvPr>
            <p:cNvCxnSpPr/>
            <p:nvPr/>
          </p:nvCxnSpPr>
          <p:spPr>
            <a:xfrm>
              <a:off x="9932218" y="564221"/>
              <a:ext cx="0" cy="2993258"/>
            </a:xfrm>
            <a:prstGeom prst="line">
              <a:avLst/>
            </a:prstGeom>
            <a:ln w="12700"/>
          </p:spPr>
          <p:style>
            <a:lnRef idx="1">
              <a:schemeClr val="dk1"/>
            </a:lnRef>
            <a:fillRef idx="0">
              <a:schemeClr val="dk1"/>
            </a:fillRef>
            <a:effectRef idx="0">
              <a:schemeClr val="dk1"/>
            </a:effectRef>
            <a:fontRef idx="minor">
              <a:schemeClr val="tx1"/>
            </a:fontRef>
          </p:style>
        </p:cxnSp>
        <p:cxnSp>
          <p:nvCxnSpPr>
            <p:cNvPr id="142" name="Straight Connector 141">
              <a:extLst>
                <a:ext uri="{FF2B5EF4-FFF2-40B4-BE49-F238E27FC236}">
                  <a16:creationId xmlns:a16="http://schemas.microsoft.com/office/drawing/2014/main" id="{CCF53744-50B4-45E7-8D3A-FA0BE48DD226}"/>
                </a:ext>
              </a:extLst>
            </p:cNvPr>
            <p:cNvCxnSpPr/>
            <p:nvPr/>
          </p:nvCxnSpPr>
          <p:spPr>
            <a:xfrm>
              <a:off x="10530870" y="564221"/>
              <a:ext cx="0" cy="2993258"/>
            </a:xfrm>
            <a:prstGeom prst="line">
              <a:avLst/>
            </a:prstGeom>
            <a:ln w="12700"/>
          </p:spPr>
          <p:style>
            <a:lnRef idx="1">
              <a:schemeClr val="dk1"/>
            </a:lnRef>
            <a:fillRef idx="0">
              <a:schemeClr val="dk1"/>
            </a:fillRef>
            <a:effectRef idx="0">
              <a:schemeClr val="dk1"/>
            </a:effectRef>
            <a:fontRef idx="minor">
              <a:schemeClr val="tx1"/>
            </a:fontRef>
          </p:style>
        </p:cxnSp>
        <p:cxnSp>
          <p:nvCxnSpPr>
            <p:cNvPr id="143" name="Straight Connector 142">
              <a:extLst>
                <a:ext uri="{FF2B5EF4-FFF2-40B4-BE49-F238E27FC236}">
                  <a16:creationId xmlns:a16="http://schemas.microsoft.com/office/drawing/2014/main" id="{49F98C3E-3913-48C2-93CA-C4A3307075BB}"/>
                </a:ext>
              </a:extLst>
            </p:cNvPr>
            <p:cNvCxnSpPr/>
            <p:nvPr/>
          </p:nvCxnSpPr>
          <p:spPr>
            <a:xfrm>
              <a:off x="11728173" y="564221"/>
              <a:ext cx="0" cy="2993258"/>
            </a:xfrm>
            <a:prstGeom prst="line">
              <a:avLst/>
            </a:prstGeom>
            <a:ln w="19050"/>
          </p:spPr>
          <p:style>
            <a:lnRef idx="1">
              <a:schemeClr val="dk1"/>
            </a:lnRef>
            <a:fillRef idx="0">
              <a:schemeClr val="dk1"/>
            </a:fillRef>
            <a:effectRef idx="0">
              <a:schemeClr val="dk1"/>
            </a:effectRef>
            <a:fontRef idx="minor">
              <a:schemeClr val="tx1"/>
            </a:fontRef>
          </p:style>
        </p:cxnSp>
        <p:cxnSp>
          <p:nvCxnSpPr>
            <p:cNvPr id="144" name="Straight Connector 143">
              <a:extLst>
                <a:ext uri="{FF2B5EF4-FFF2-40B4-BE49-F238E27FC236}">
                  <a16:creationId xmlns:a16="http://schemas.microsoft.com/office/drawing/2014/main" id="{9B5E3BA8-4577-4A21-A001-0C3FD0284331}"/>
                </a:ext>
              </a:extLst>
            </p:cNvPr>
            <p:cNvCxnSpPr/>
            <p:nvPr/>
          </p:nvCxnSpPr>
          <p:spPr>
            <a:xfrm>
              <a:off x="11129521" y="564221"/>
              <a:ext cx="0" cy="2993258"/>
            </a:xfrm>
            <a:prstGeom prst="line">
              <a:avLst/>
            </a:prstGeom>
            <a:ln w="12700"/>
          </p:spPr>
          <p:style>
            <a:lnRef idx="1">
              <a:schemeClr val="dk1"/>
            </a:lnRef>
            <a:fillRef idx="0">
              <a:schemeClr val="dk1"/>
            </a:fillRef>
            <a:effectRef idx="0">
              <a:schemeClr val="dk1"/>
            </a:effectRef>
            <a:fontRef idx="minor">
              <a:schemeClr val="tx1"/>
            </a:fontRef>
          </p:style>
        </p:cxnSp>
        <p:cxnSp>
          <p:nvCxnSpPr>
            <p:cNvPr id="145" name="Straight Connector 144">
              <a:extLst>
                <a:ext uri="{FF2B5EF4-FFF2-40B4-BE49-F238E27FC236}">
                  <a16:creationId xmlns:a16="http://schemas.microsoft.com/office/drawing/2014/main" id="{49C5D625-1540-49EA-A99D-0487447B54A4}"/>
                </a:ext>
              </a:extLst>
            </p:cNvPr>
            <p:cNvCxnSpPr/>
            <p:nvPr/>
          </p:nvCxnSpPr>
          <p:spPr>
            <a:xfrm>
              <a:off x="8734915" y="564221"/>
              <a:ext cx="2993258"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146" name="Straight Connector 145">
              <a:extLst>
                <a:ext uri="{FF2B5EF4-FFF2-40B4-BE49-F238E27FC236}">
                  <a16:creationId xmlns:a16="http://schemas.microsoft.com/office/drawing/2014/main" id="{7ADBC780-CCBE-4302-8DC6-A8A42A01607D}"/>
                </a:ext>
              </a:extLst>
            </p:cNvPr>
            <p:cNvCxnSpPr/>
            <p:nvPr/>
          </p:nvCxnSpPr>
          <p:spPr>
            <a:xfrm>
              <a:off x="8734915" y="1162873"/>
              <a:ext cx="2993258"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47" name="Straight Connector 146">
              <a:extLst>
                <a:ext uri="{FF2B5EF4-FFF2-40B4-BE49-F238E27FC236}">
                  <a16:creationId xmlns:a16="http://schemas.microsoft.com/office/drawing/2014/main" id="{427DBA76-15B9-46ED-BB65-7DFECC0B7769}"/>
                </a:ext>
              </a:extLst>
            </p:cNvPr>
            <p:cNvCxnSpPr/>
            <p:nvPr/>
          </p:nvCxnSpPr>
          <p:spPr>
            <a:xfrm>
              <a:off x="8734915" y="1761524"/>
              <a:ext cx="2993258"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48" name="Straight Connector 147">
              <a:extLst>
                <a:ext uri="{FF2B5EF4-FFF2-40B4-BE49-F238E27FC236}">
                  <a16:creationId xmlns:a16="http://schemas.microsoft.com/office/drawing/2014/main" id="{9855DFF0-6568-4F13-93A0-E943448108FE}"/>
                </a:ext>
              </a:extLst>
            </p:cNvPr>
            <p:cNvCxnSpPr/>
            <p:nvPr/>
          </p:nvCxnSpPr>
          <p:spPr>
            <a:xfrm>
              <a:off x="8734915" y="2360176"/>
              <a:ext cx="2993258"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49" name="Straight Connector 148">
              <a:extLst>
                <a:ext uri="{FF2B5EF4-FFF2-40B4-BE49-F238E27FC236}">
                  <a16:creationId xmlns:a16="http://schemas.microsoft.com/office/drawing/2014/main" id="{9AC90887-08B7-4509-827C-EDE0F175E549}"/>
                </a:ext>
              </a:extLst>
            </p:cNvPr>
            <p:cNvCxnSpPr/>
            <p:nvPr/>
          </p:nvCxnSpPr>
          <p:spPr>
            <a:xfrm>
              <a:off x="8734915" y="3557479"/>
              <a:ext cx="2993258"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150" name="Straight Connector 149">
              <a:extLst>
                <a:ext uri="{FF2B5EF4-FFF2-40B4-BE49-F238E27FC236}">
                  <a16:creationId xmlns:a16="http://schemas.microsoft.com/office/drawing/2014/main" id="{403D6A6C-74B0-4362-9CA3-D9BE744379C7}"/>
                </a:ext>
              </a:extLst>
            </p:cNvPr>
            <p:cNvCxnSpPr/>
            <p:nvPr/>
          </p:nvCxnSpPr>
          <p:spPr>
            <a:xfrm>
              <a:off x="8734915" y="2958827"/>
              <a:ext cx="2993258" cy="0"/>
            </a:xfrm>
            <a:prstGeom prst="line">
              <a:avLst/>
            </a:prstGeom>
            <a:ln w="12700"/>
          </p:spPr>
          <p:style>
            <a:lnRef idx="1">
              <a:schemeClr val="dk1"/>
            </a:lnRef>
            <a:fillRef idx="0">
              <a:schemeClr val="dk1"/>
            </a:fillRef>
            <a:effectRef idx="0">
              <a:schemeClr val="dk1"/>
            </a:effectRef>
            <a:fontRef idx="minor">
              <a:schemeClr val="tx1"/>
            </a:fontRef>
          </p:style>
        </p:cxnSp>
        <p:sp>
          <p:nvSpPr>
            <p:cNvPr id="151" name="Rectangle 150">
              <a:extLst>
                <a:ext uri="{FF2B5EF4-FFF2-40B4-BE49-F238E27FC236}">
                  <a16:creationId xmlns:a16="http://schemas.microsoft.com/office/drawing/2014/main" id="{1F57F935-4A94-4E41-A2F4-6D26616BCF24}"/>
                </a:ext>
              </a:extLst>
            </p:cNvPr>
            <p:cNvSpPr/>
            <p:nvPr/>
          </p:nvSpPr>
          <p:spPr>
            <a:xfrm>
              <a:off x="8827669" y="592390"/>
              <a:ext cx="435604" cy="34926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panose="02020603050405020304" pitchFamily="18" charset="0"/>
                  <a:cs typeface="Times" panose="02020603050405020304" pitchFamily="18" charset="0"/>
                </a:rPr>
                <a:t>c</a:t>
              </a:r>
              <a:r>
                <a:rPr lang="en-US" sz="2000" baseline="-25000" dirty="0">
                  <a:latin typeface="Times" panose="02020603050405020304" pitchFamily="18" charset="0"/>
                  <a:cs typeface="Times" panose="02020603050405020304" pitchFamily="18" charset="0"/>
                </a:rPr>
                <a:t>0</a:t>
              </a:r>
              <a:endParaRPr lang="en-US" sz="2000" dirty="0">
                <a:latin typeface="Times" panose="02020603050405020304" pitchFamily="18" charset="0"/>
                <a:cs typeface="Times" panose="02020603050405020304" pitchFamily="18" charset="0"/>
              </a:endParaRPr>
            </a:p>
          </p:txBody>
        </p:sp>
        <p:sp>
          <p:nvSpPr>
            <p:cNvPr id="152" name="Rectangle 151">
              <a:extLst>
                <a:ext uri="{FF2B5EF4-FFF2-40B4-BE49-F238E27FC236}">
                  <a16:creationId xmlns:a16="http://schemas.microsoft.com/office/drawing/2014/main" id="{5F03DE8A-237C-4236-AF2D-65BAC003EF07}"/>
                </a:ext>
              </a:extLst>
            </p:cNvPr>
            <p:cNvSpPr/>
            <p:nvPr/>
          </p:nvSpPr>
          <p:spPr>
            <a:xfrm>
              <a:off x="9406130" y="1235436"/>
              <a:ext cx="1052176" cy="1034034"/>
            </a:xfrm>
            <a:prstGeom prst="rect">
              <a:avLst/>
            </a:prstGeom>
            <a:noFill/>
            <a:ln w="28575">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0000"/>
                  </a:solidFill>
                  <a:latin typeface="Times" panose="02020603050405020304" pitchFamily="18" charset="0"/>
                  <a:cs typeface="Times" panose="02020603050405020304" pitchFamily="18" charset="0"/>
                </a:rPr>
                <a:t>rgn</a:t>
              </a:r>
              <a:r>
                <a:rPr lang="en-US" sz="2000" b="1" baseline="-25000" dirty="0">
                  <a:solidFill>
                    <a:srgbClr val="FF0000"/>
                  </a:solidFill>
                  <a:latin typeface="Times" panose="02020603050405020304" pitchFamily="18" charset="0"/>
                  <a:cs typeface="Times" panose="02020603050405020304" pitchFamily="18" charset="0"/>
                </a:rPr>
                <a:t>0</a:t>
              </a:r>
              <a:endParaRPr lang="en-US" sz="2000" b="1" dirty="0">
                <a:solidFill>
                  <a:srgbClr val="FF0000"/>
                </a:solidFill>
                <a:latin typeface="Times" panose="02020603050405020304" pitchFamily="18" charset="0"/>
                <a:cs typeface="Times" panose="02020603050405020304" pitchFamily="18" charset="0"/>
              </a:endParaRPr>
            </a:p>
          </p:txBody>
        </p:sp>
        <p:sp>
          <p:nvSpPr>
            <p:cNvPr id="153" name="Rectangle 152">
              <a:extLst>
                <a:ext uri="{FF2B5EF4-FFF2-40B4-BE49-F238E27FC236}">
                  <a16:creationId xmlns:a16="http://schemas.microsoft.com/office/drawing/2014/main" id="{E4914E9D-D7A9-4E00-B22E-262E43AA96EB}"/>
                </a:ext>
              </a:extLst>
            </p:cNvPr>
            <p:cNvSpPr/>
            <p:nvPr/>
          </p:nvSpPr>
          <p:spPr>
            <a:xfrm>
              <a:off x="10004782" y="2441810"/>
              <a:ext cx="1052176" cy="1034034"/>
            </a:xfrm>
            <a:prstGeom prst="rect">
              <a:avLst/>
            </a:prstGeom>
            <a:noFill/>
            <a:ln w="28575">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0000"/>
                  </a:solidFill>
                  <a:latin typeface="Times" panose="02020603050405020304" pitchFamily="18" charset="0"/>
                  <a:cs typeface="Times" panose="02020603050405020304" pitchFamily="18" charset="0"/>
                </a:rPr>
                <a:t>rgn</a:t>
              </a:r>
              <a:r>
                <a:rPr lang="en-US" sz="2000" b="1" baseline="-25000" dirty="0">
                  <a:solidFill>
                    <a:srgbClr val="FF0000"/>
                  </a:solidFill>
                  <a:latin typeface="Times" panose="02020603050405020304" pitchFamily="18" charset="0"/>
                  <a:cs typeface="Times" panose="02020603050405020304" pitchFamily="18" charset="0"/>
                </a:rPr>
                <a:t>2</a:t>
              </a:r>
              <a:endParaRPr lang="en-US" sz="2000" b="1" dirty="0">
                <a:solidFill>
                  <a:srgbClr val="FF0000"/>
                </a:solidFill>
                <a:latin typeface="Times" panose="02020603050405020304" pitchFamily="18" charset="0"/>
                <a:cs typeface="Times" panose="02020603050405020304" pitchFamily="18" charset="0"/>
              </a:endParaRPr>
            </a:p>
          </p:txBody>
        </p:sp>
        <p:cxnSp>
          <p:nvCxnSpPr>
            <p:cNvPr id="154" name="Connector: Curved 153">
              <a:extLst>
                <a:ext uri="{FF2B5EF4-FFF2-40B4-BE49-F238E27FC236}">
                  <a16:creationId xmlns:a16="http://schemas.microsoft.com/office/drawing/2014/main" id="{5DAE04C4-034D-4D16-8DDB-06D21E397AD3}"/>
                </a:ext>
              </a:extLst>
            </p:cNvPr>
            <p:cNvCxnSpPr>
              <a:stCxn id="151" idx="3"/>
              <a:endCxn id="158" idx="1"/>
            </p:cNvCxnSpPr>
            <p:nvPr/>
          </p:nvCxnSpPr>
          <p:spPr>
            <a:xfrm>
              <a:off x="9263273" y="767025"/>
              <a:ext cx="233341" cy="664414"/>
            </a:xfrm>
            <a:prstGeom prst="curvedConnector3">
              <a:avLst/>
            </a:prstGeom>
            <a:ln w="19050">
              <a:tailEnd type="triangle" w="lg" len="lg"/>
            </a:ln>
          </p:spPr>
          <p:style>
            <a:lnRef idx="1">
              <a:schemeClr val="dk1"/>
            </a:lnRef>
            <a:fillRef idx="0">
              <a:schemeClr val="dk1"/>
            </a:fillRef>
            <a:effectRef idx="0">
              <a:schemeClr val="dk1"/>
            </a:effectRef>
            <a:fontRef idx="minor">
              <a:schemeClr val="tx1"/>
            </a:fontRef>
          </p:style>
        </p:cxnSp>
        <p:cxnSp>
          <p:nvCxnSpPr>
            <p:cNvPr id="155" name="Connector: Curved 154">
              <a:extLst>
                <a:ext uri="{FF2B5EF4-FFF2-40B4-BE49-F238E27FC236}">
                  <a16:creationId xmlns:a16="http://schemas.microsoft.com/office/drawing/2014/main" id="{D70C8C11-EAA5-416A-A84A-5D5565FA138E}"/>
                </a:ext>
              </a:extLst>
            </p:cNvPr>
            <p:cNvCxnSpPr>
              <a:stCxn id="158" idx="3"/>
              <a:endCxn id="159" idx="1"/>
            </p:cNvCxnSpPr>
            <p:nvPr/>
          </p:nvCxnSpPr>
          <p:spPr>
            <a:xfrm>
              <a:off x="9932218" y="1431438"/>
              <a:ext cx="746153" cy="38642"/>
            </a:xfrm>
            <a:prstGeom prst="curvedConnector3">
              <a:avLst/>
            </a:prstGeom>
            <a:ln w="19050">
              <a:tailEnd type="triangle" w="lg" len="lg"/>
            </a:ln>
          </p:spPr>
          <p:style>
            <a:lnRef idx="1">
              <a:schemeClr val="dk1"/>
            </a:lnRef>
            <a:fillRef idx="0">
              <a:schemeClr val="dk1"/>
            </a:fillRef>
            <a:effectRef idx="0">
              <a:schemeClr val="dk1"/>
            </a:effectRef>
            <a:fontRef idx="minor">
              <a:schemeClr val="tx1"/>
            </a:fontRef>
          </p:style>
        </p:cxnSp>
        <p:cxnSp>
          <p:nvCxnSpPr>
            <p:cNvPr id="156" name="Connector: Curved 155">
              <a:extLst>
                <a:ext uri="{FF2B5EF4-FFF2-40B4-BE49-F238E27FC236}">
                  <a16:creationId xmlns:a16="http://schemas.microsoft.com/office/drawing/2014/main" id="{B9E89865-BA50-43FC-85F0-1DEBF2844F44}"/>
                </a:ext>
              </a:extLst>
            </p:cNvPr>
            <p:cNvCxnSpPr>
              <a:cxnSpLocks/>
              <a:stCxn id="159" idx="3"/>
            </p:cNvCxnSpPr>
            <p:nvPr/>
          </p:nvCxnSpPr>
          <p:spPr>
            <a:xfrm>
              <a:off x="11113975" y="1470080"/>
              <a:ext cx="315090" cy="459339"/>
            </a:xfrm>
            <a:prstGeom prst="curvedConnector2">
              <a:avLst/>
            </a:prstGeom>
            <a:ln w="19050">
              <a:tailEnd type="triangle" w="lg" len="lg"/>
            </a:ln>
          </p:spPr>
          <p:style>
            <a:lnRef idx="1">
              <a:schemeClr val="dk1"/>
            </a:lnRef>
            <a:fillRef idx="0">
              <a:schemeClr val="dk1"/>
            </a:fillRef>
            <a:effectRef idx="0">
              <a:schemeClr val="dk1"/>
            </a:effectRef>
            <a:fontRef idx="minor">
              <a:schemeClr val="tx1"/>
            </a:fontRef>
          </p:style>
        </p:cxnSp>
        <p:cxnSp>
          <p:nvCxnSpPr>
            <p:cNvPr id="157" name="Connector: Curved 156">
              <a:extLst>
                <a:ext uri="{FF2B5EF4-FFF2-40B4-BE49-F238E27FC236}">
                  <a16:creationId xmlns:a16="http://schemas.microsoft.com/office/drawing/2014/main" id="{B59D777F-A321-4DCF-A439-7DE9D90FAA40}"/>
                </a:ext>
              </a:extLst>
            </p:cNvPr>
            <p:cNvCxnSpPr>
              <a:cxnSpLocks/>
            </p:cNvCxnSpPr>
            <p:nvPr/>
          </p:nvCxnSpPr>
          <p:spPr>
            <a:xfrm rot="5400000">
              <a:off x="11014235" y="2103469"/>
              <a:ext cx="274933" cy="554728"/>
            </a:xfrm>
            <a:prstGeom prst="curvedConnector2">
              <a:avLst/>
            </a:prstGeom>
            <a:ln w="19050">
              <a:tailEnd type="triangle" w="lg" len="lg"/>
            </a:ln>
          </p:spPr>
          <p:style>
            <a:lnRef idx="1">
              <a:schemeClr val="dk1"/>
            </a:lnRef>
            <a:fillRef idx="0">
              <a:schemeClr val="dk1"/>
            </a:fillRef>
            <a:effectRef idx="0">
              <a:schemeClr val="dk1"/>
            </a:effectRef>
            <a:fontRef idx="minor">
              <a:schemeClr val="tx1"/>
            </a:fontRef>
          </p:style>
        </p:cxnSp>
        <p:sp>
          <p:nvSpPr>
            <p:cNvPr id="158" name="Rectangle 157">
              <a:extLst>
                <a:ext uri="{FF2B5EF4-FFF2-40B4-BE49-F238E27FC236}">
                  <a16:creationId xmlns:a16="http://schemas.microsoft.com/office/drawing/2014/main" id="{12E04B43-9636-40AC-8026-FB5F8DC43154}"/>
                </a:ext>
              </a:extLst>
            </p:cNvPr>
            <p:cNvSpPr/>
            <p:nvPr/>
          </p:nvSpPr>
          <p:spPr>
            <a:xfrm>
              <a:off x="9496614" y="1256804"/>
              <a:ext cx="435604" cy="34926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panose="02020603050405020304" pitchFamily="18" charset="0"/>
                  <a:cs typeface="Times" panose="02020603050405020304" pitchFamily="18" charset="0"/>
                </a:rPr>
                <a:t>c</a:t>
              </a:r>
              <a:r>
                <a:rPr lang="en-US" sz="2000" baseline="-25000" dirty="0">
                  <a:latin typeface="Times" panose="02020603050405020304" pitchFamily="18" charset="0"/>
                  <a:cs typeface="Times" panose="02020603050405020304" pitchFamily="18" charset="0"/>
                </a:rPr>
                <a:t>1</a:t>
              </a:r>
              <a:endParaRPr lang="en-US" sz="2000" dirty="0">
                <a:latin typeface="Times" panose="02020603050405020304" pitchFamily="18" charset="0"/>
                <a:cs typeface="Times" panose="02020603050405020304" pitchFamily="18" charset="0"/>
              </a:endParaRPr>
            </a:p>
          </p:txBody>
        </p:sp>
        <p:sp>
          <p:nvSpPr>
            <p:cNvPr id="159" name="Rectangle 158">
              <a:extLst>
                <a:ext uri="{FF2B5EF4-FFF2-40B4-BE49-F238E27FC236}">
                  <a16:creationId xmlns:a16="http://schemas.microsoft.com/office/drawing/2014/main" id="{AF6CA82D-7487-40DF-80AB-2E2815FFC142}"/>
                </a:ext>
              </a:extLst>
            </p:cNvPr>
            <p:cNvSpPr/>
            <p:nvPr/>
          </p:nvSpPr>
          <p:spPr>
            <a:xfrm>
              <a:off x="10678371" y="1295446"/>
              <a:ext cx="435604" cy="34926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panose="02020603050405020304" pitchFamily="18" charset="0"/>
                  <a:cs typeface="Times" panose="02020603050405020304" pitchFamily="18" charset="0"/>
                </a:rPr>
                <a:t>c</a:t>
              </a:r>
              <a:r>
                <a:rPr lang="en-US" sz="2000" baseline="-25000" dirty="0">
                  <a:latin typeface="Times" panose="02020603050405020304" pitchFamily="18" charset="0"/>
                  <a:cs typeface="Times" panose="02020603050405020304" pitchFamily="18" charset="0"/>
                </a:rPr>
                <a:t>2</a:t>
              </a:r>
              <a:endParaRPr lang="en-US" sz="2000" dirty="0">
                <a:latin typeface="Times" panose="02020603050405020304" pitchFamily="18" charset="0"/>
                <a:cs typeface="Times" panose="02020603050405020304" pitchFamily="18" charset="0"/>
              </a:endParaRPr>
            </a:p>
          </p:txBody>
        </p:sp>
        <p:sp>
          <p:nvSpPr>
            <p:cNvPr id="160" name="Rectangle 159">
              <a:extLst>
                <a:ext uri="{FF2B5EF4-FFF2-40B4-BE49-F238E27FC236}">
                  <a16:creationId xmlns:a16="http://schemas.microsoft.com/office/drawing/2014/main" id="{769948CA-B600-4797-8F41-516713AE35EE}"/>
                </a:ext>
              </a:extLst>
            </p:cNvPr>
            <p:cNvSpPr/>
            <p:nvPr/>
          </p:nvSpPr>
          <p:spPr>
            <a:xfrm>
              <a:off x="11185658" y="1943912"/>
              <a:ext cx="435604" cy="34926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panose="02020603050405020304" pitchFamily="18" charset="0"/>
                  <a:cs typeface="Times" panose="02020603050405020304" pitchFamily="18" charset="0"/>
                </a:rPr>
                <a:t>c</a:t>
              </a:r>
              <a:r>
                <a:rPr lang="en-US" sz="2000" baseline="-25000" dirty="0">
                  <a:latin typeface="Times" panose="02020603050405020304" pitchFamily="18" charset="0"/>
                  <a:cs typeface="Times" panose="02020603050405020304" pitchFamily="18" charset="0"/>
                </a:rPr>
                <a:t>3</a:t>
              </a:r>
              <a:endParaRPr lang="en-US" sz="2000" dirty="0">
                <a:latin typeface="Times" panose="02020603050405020304" pitchFamily="18" charset="0"/>
                <a:cs typeface="Times" panose="02020603050405020304" pitchFamily="18" charset="0"/>
              </a:endParaRPr>
            </a:p>
          </p:txBody>
        </p:sp>
      </p:grpSp>
    </p:spTree>
    <p:extLst>
      <p:ext uri="{BB962C8B-B14F-4D97-AF65-F5344CB8AC3E}">
        <p14:creationId xmlns:p14="http://schemas.microsoft.com/office/powerpoint/2010/main" val="24145880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Our Methods</a:t>
            </a:r>
          </a:p>
        </p:txBody>
      </p:sp>
      <p:sp>
        <p:nvSpPr>
          <p:cNvPr id="3" name="Content Placeholder 2"/>
          <p:cNvSpPr>
            <a:spLocks noGrp="1"/>
          </p:cNvSpPr>
          <p:nvPr>
            <p:ph idx="1"/>
          </p:nvPr>
        </p:nvSpPr>
        <p:spPr/>
        <p:txBody>
          <a:bodyPr/>
          <a:lstStyle/>
          <a:p>
            <a:r>
              <a:rPr lang="en-US" dirty="0">
                <a:solidFill>
                  <a:schemeClr val="tx1">
                    <a:lumMod val="50000"/>
                    <a:lumOff val="50000"/>
                  </a:schemeClr>
                </a:solidFill>
              </a:rPr>
              <a:t>Two-</a:t>
            </a:r>
            <a:r>
              <a:rPr lang="en-US" altLang="zh-CN" dirty="0">
                <a:solidFill>
                  <a:schemeClr val="tx1">
                    <a:lumMod val="50000"/>
                    <a:lumOff val="50000"/>
                  </a:schemeClr>
                </a:solidFill>
              </a:rPr>
              <a:t>S</a:t>
            </a:r>
            <a:r>
              <a:rPr lang="en-US" dirty="0">
                <a:solidFill>
                  <a:schemeClr val="tx1">
                    <a:lumMod val="50000"/>
                    <a:lumOff val="50000"/>
                  </a:schemeClr>
                </a:solidFill>
              </a:rPr>
              <a:t>tep Clock Constraints Legalization</a:t>
            </a:r>
          </a:p>
          <a:p>
            <a:r>
              <a:rPr lang="en-US" dirty="0">
                <a:solidFill>
                  <a:schemeClr val="tx1">
                    <a:lumMod val="50000"/>
                    <a:lumOff val="50000"/>
                  </a:schemeClr>
                </a:solidFill>
              </a:rPr>
              <a:t>Chain Move</a:t>
            </a:r>
          </a:p>
          <a:p>
            <a:r>
              <a:rPr lang="en-US" dirty="0"/>
              <a:t>Machine Learning-Based Congestion Estimation</a:t>
            </a:r>
          </a:p>
          <a:p>
            <a:endParaRPr lang="en-US" dirty="0"/>
          </a:p>
        </p:txBody>
      </p:sp>
      <p:sp>
        <p:nvSpPr>
          <p:cNvPr id="4" name="Slide Number Placeholder 3"/>
          <p:cNvSpPr>
            <a:spLocks noGrp="1"/>
          </p:cNvSpPr>
          <p:nvPr>
            <p:ph type="sldNum" sz="quarter" idx="12"/>
          </p:nvPr>
        </p:nvSpPr>
        <p:spPr/>
        <p:txBody>
          <a:bodyPr/>
          <a:lstStyle/>
          <a:p>
            <a:fld id="{8A353EE5-B295-4F9A-9C1A-C5DE6EEBD6D1}" type="slidenum">
              <a:rPr lang="en-US" smtClean="0"/>
              <a:t>21</a:t>
            </a:fld>
            <a:endParaRPr lang="en-US"/>
          </a:p>
        </p:txBody>
      </p:sp>
    </p:spTree>
    <p:extLst>
      <p:ext uri="{BB962C8B-B14F-4D97-AF65-F5344CB8AC3E}">
        <p14:creationId xmlns:p14="http://schemas.microsoft.com/office/powerpoint/2010/main" val="39881492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2A3F9-BA4B-4E42-99D5-AE1E92702F54}"/>
              </a:ext>
            </a:extLst>
          </p:cNvPr>
          <p:cNvSpPr>
            <a:spLocks noGrp="1"/>
          </p:cNvSpPr>
          <p:nvPr>
            <p:ph type="title"/>
          </p:nvPr>
        </p:nvSpPr>
        <p:spPr/>
        <p:txBody>
          <a:bodyPr>
            <a:normAutofit/>
          </a:bodyPr>
          <a:lstStyle/>
          <a:p>
            <a:r>
              <a:rPr lang="en-US" dirty="0"/>
              <a:t>ML-Based Congestion Estimation</a:t>
            </a:r>
          </a:p>
        </p:txBody>
      </p:sp>
      <p:sp>
        <p:nvSpPr>
          <p:cNvPr id="3" name="Content Placeholder 2">
            <a:extLst>
              <a:ext uri="{FF2B5EF4-FFF2-40B4-BE49-F238E27FC236}">
                <a16:creationId xmlns:a16="http://schemas.microsoft.com/office/drawing/2014/main" id="{A3E266D5-E398-4385-94E2-4BC35868BB43}"/>
              </a:ext>
            </a:extLst>
          </p:cNvPr>
          <p:cNvSpPr>
            <a:spLocks noGrp="1"/>
          </p:cNvSpPr>
          <p:nvPr>
            <p:ph idx="1"/>
          </p:nvPr>
        </p:nvSpPr>
        <p:spPr/>
        <p:txBody>
          <a:bodyPr>
            <a:normAutofit fontScale="92500" lnSpcReduction="20000"/>
          </a:bodyPr>
          <a:lstStyle/>
          <a:p>
            <a:r>
              <a:rPr lang="en-US" dirty="0"/>
              <a:t>Motivation:</a:t>
            </a:r>
          </a:p>
          <a:p>
            <a:pPr lvl="1"/>
            <a:r>
              <a:rPr lang="en-US" dirty="0"/>
              <a:t>More accurate and Less parameter tunings</a:t>
            </a:r>
          </a:p>
          <a:p>
            <a:pPr lvl="2"/>
            <a:r>
              <a:rPr lang="en-US" dirty="0"/>
              <a:t>Previously used congestion estimation methods in FPGAs</a:t>
            </a:r>
          </a:p>
          <a:p>
            <a:pPr lvl="3"/>
            <a:r>
              <a:rPr lang="en-US" dirty="0"/>
              <a:t>Global routers for ASICs</a:t>
            </a:r>
          </a:p>
          <a:p>
            <a:pPr lvl="3"/>
            <a:r>
              <a:rPr lang="en-US" dirty="0"/>
              <a:t>Probabilistic models</a:t>
            </a:r>
          </a:p>
          <a:p>
            <a:pPr lvl="2"/>
            <a:r>
              <a:rPr lang="en-US" dirty="0"/>
              <a:t>Limitations:</a:t>
            </a:r>
          </a:p>
          <a:p>
            <a:pPr lvl="3"/>
            <a:r>
              <a:rPr lang="en-US" dirty="0"/>
              <a:t>Not tailored for FPGAs</a:t>
            </a:r>
          </a:p>
          <a:p>
            <a:pPr lvl="3"/>
            <a:r>
              <a:rPr lang="en-US" dirty="0"/>
              <a:t>A lot of parameters to set</a:t>
            </a:r>
          </a:p>
          <a:p>
            <a:r>
              <a:rPr lang="en-US" dirty="0"/>
              <a:t>Goals of our methods</a:t>
            </a:r>
          </a:p>
          <a:p>
            <a:pPr lvl="1"/>
            <a:r>
              <a:rPr lang="en-US" dirty="0"/>
              <a:t>Try to mimic the behavior of congestion estimation of design tools from the device company</a:t>
            </a:r>
          </a:p>
          <a:p>
            <a:pPr lvl="2"/>
            <a:r>
              <a:rPr lang="en-US" dirty="0"/>
              <a:t>Assume the congestion estimation from the tool can guide the placement well</a:t>
            </a:r>
          </a:p>
          <a:p>
            <a:pPr lvl="1"/>
            <a:r>
              <a:rPr lang="en-US" dirty="0"/>
              <a:t>Study how to leverage machine learning to build a congestion model on FPGA</a:t>
            </a:r>
            <a:br>
              <a:rPr lang="en-US" dirty="0"/>
            </a:br>
            <a:endParaRPr lang="en-US" dirty="0"/>
          </a:p>
          <a:p>
            <a:pPr lvl="1"/>
            <a:endParaRPr lang="en-US" dirty="0"/>
          </a:p>
        </p:txBody>
      </p:sp>
      <p:sp>
        <p:nvSpPr>
          <p:cNvPr id="4" name="Slide Number Placeholder 3">
            <a:extLst>
              <a:ext uri="{FF2B5EF4-FFF2-40B4-BE49-F238E27FC236}">
                <a16:creationId xmlns:a16="http://schemas.microsoft.com/office/drawing/2014/main" id="{D2462B59-83AD-41C3-AE81-504D71B4402D}"/>
              </a:ext>
            </a:extLst>
          </p:cNvPr>
          <p:cNvSpPr>
            <a:spLocks noGrp="1"/>
          </p:cNvSpPr>
          <p:nvPr>
            <p:ph type="sldNum" sz="quarter" idx="12"/>
          </p:nvPr>
        </p:nvSpPr>
        <p:spPr/>
        <p:txBody>
          <a:bodyPr/>
          <a:lstStyle/>
          <a:p>
            <a:fld id="{8A353EE5-B295-4F9A-9C1A-C5DE6EEBD6D1}" type="slidenum">
              <a:rPr lang="en-US" smtClean="0"/>
              <a:t>22</a:t>
            </a:fld>
            <a:endParaRPr lang="en-US"/>
          </a:p>
        </p:txBody>
      </p:sp>
    </p:spTree>
    <p:extLst>
      <p:ext uri="{BB962C8B-B14F-4D97-AF65-F5344CB8AC3E}">
        <p14:creationId xmlns:p14="http://schemas.microsoft.com/office/powerpoint/2010/main" val="863035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83CC0-B448-4EF4-B1C7-A8BFAED86D68}"/>
              </a:ext>
            </a:extLst>
          </p:cNvPr>
          <p:cNvSpPr>
            <a:spLocks noGrp="1"/>
          </p:cNvSpPr>
          <p:nvPr>
            <p:ph type="title"/>
          </p:nvPr>
        </p:nvSpPr>
        <p:spPr/>
        <p:txBody>
          <a:bodyPr/>
          <a:lstStyle/>
          <a:p>
            <a:r>
              <a:rPr lang="en-US" dirty="0"/>
              <a:t>ML-Based Congestion Estimation</a:t>
            </a:r>
          </a:p>
        </p:txBody>
      </p:sp>
      <p:sp>
        <p:nvSpPr>
          <p:cNvPr id="3" name="Content Placeholder 2">
            <a:extLst>
              <a:ext uri="{FF2B5EF4-FFF2-40B4-BE49-F238E27FC236}">
                <a16:creationId xmlns:a16="http://schemas.microsoft.com/office/drawing/2014/main" id="{7CE586A9-CA09-4548-BAFA-3EC5C9C72C0B}"/>
              </a:ext>
            </a:extLst>
          </p:cNvPr>
          <p:cNvSpPr>
            <a:spLocks noGrp="1"/>
          </p:cNvSpPr>
          <p:nvPr>
            <p:ph idx="1"/>
          </p:nvPr>
        </p:nvSpPr>
        <p:spPr/>
        <p:txBody>
          <a:bodyPr/>
          <a:lstStyle/>
          <a:p>
            <a:r>
              <a:rPr lang="en-US" dirty="0"/>
              <a:t>Congestion Model</a:t>
            </a:r>
          </a:p>
          <a:p>
            <a:pPr lvl="1"/>
            <a:r>
              <a:rPr lang="en-US" dirty="0"/>
              <a:t>G-Cells based, each corresponds to a switchbox</a:t>
            </a:r>
          </a:p>
          <a:p>
            <a:r>
              <a:rPr lang="en-US" dirty="0"/>
              <a:t>Three Features for each G-Cell</a:t>
            </a:r>
          </a:p>
          <a:p>
            <a:pPr lvl="1"/>
            <a:r>
              <a:rPr lang="en-US" dirty="0"/>
              <a:t>Total number of pins of the net covering it</a:t>
            </a:r>
          </a:p>
          <a:p>
            <a:pPr lvl="1"/>
            <a:endParaRPr lang="en-US" dirty="0"/>
          </a:p>
          <a:p>
            <a:pPr lvl="1"/>
            <a:r>
              <a:rPr lang="en-US" dirty="0"/>
              <a:t>A weighted sum of BB box covering it</a:t>
            </a:r>
          </a:p>
          <a:p>
            <a:pPr lvl="1"/>
            <a:endParaRPr lang="en-US" dirty="0"/>
          </a:p>
          <a:p>
            <a:pPr lvl="1"/>
            <a:r>
              <a:rPr lang="en-US" dirty="0"/>
              <a:t>Combining the two</a:t>
            </a:r>
          </a:p>
          <a:p>
            <a:pPr lvl="1"/>
            <a:endParaRPr lang="en-US" dirty="0"/>
          </a:p>
        </p:txBody>
      </p:sp>
      <p:sp>
        <p:nvSpPr>
          <p:cNvPr id="4" name="Slide Number Placeholder 3">
            <a:extLst>
              <a:ext uri="{FF2B5EF4-FFF2-40B4-BE49-F238E27FC236}">
                <a16:creationId xmlns:a16="http://schemas.microsoft.com/office/drawing/2014/main" id="{27800A47-5F43-410C-8002-3FD62D103A1A}"/>
              </a:ext>
            </a:extLst>
          </p:cNvPr>
          <p:cNvSpPr>
            <a:spLocks noGrp="1"/>
          </p:cNvSpPr>
          <p:nvPr>
            <p:ph type="sldNum" sz="quarter" idx="12"/>
          </p:nvPr>
        </p:nvSpPr>
        <p:spPr/>
        <p:txBody>
          <a:bodyPr/>
          <a:lstStyle/>
          <a:p>
            <a:fld id="{8A353EE5-B295-4F9A-9C1A-C5DE6EEBD6D1}" type="slidenum">
              <a:rPr lang="en-US" smtClean="0"/>
              <a:t>23</a:t>
            </a:fld>
            <a:endParaRPr lang="en-US"/>
          </a:p>
        </p:txBody>
      </p:sp>
      <p:pic>
        <p:nvPicPr>
          <p:cNvPr id="5" name="Picture 4">
            <a:extLst>
              <a:ext uri="{FF2B5EF4-FFF2-40B4-BE49-F238E27FC236}">
                <a16:creationId xmlns:a16="http://schemas.microsoft.com/office/drawing/2014/main" id="{386938A0-33A6-4CBC-897A-4B3D3532A843}"/>
              </a:ext>
            </a:extLst>
          </p:cNvPr>
          <p:cNvPicPr>
            <a:picLocks noChangeAspect="1"/>
          </p:cNvPicPr>
          <p:nvPr/>
        </p:nvPicPr>
        <p:blipFill>
          <a:blip r:embed="rId2"/>
          <a:stretch>
            <a:fillRect/>
          </a:stretch>
        </p:blipFill>
        <p:spPr>
          <a:xfrm>
            <a:off x="1617052" y="4328443"/>
            <a:ext cx="2085975" cy="476250"/>
          </a:xfrm>
          <a:prstGeom prst="rect">
            <a:avLst/>
          </a:prstGeom>
        </p:spPr>
      </p:pic>
      <p:pic>
        <p:nvPicPr>
          <p:cNvPr id="6" name="Picture 5">
            <a:extLst>
              <a:ext uri="{FF2B5EF4-FFF2-40B4-BE49-F238E27FC236}">
                <a16:creationId xmlns:a16="http://schemas.microsoft.com/office/drawing/2014/main" id="{C9681D59-B0AA-4452-BDAD-9434661883C9}"/>
              </a:ext>
            </a:extLst>
          </p:cNvPr>
          <p:cNvPicPr>
            <a:picLocks noChangeAspect="1"/>
          </p:cNvPicPr>
          <p:nvPr/>
        </p:nvPicPr>
        <p:blipFill>
          <a:blip r:embed="rId3"/>
          <a:stretch>
            <a:fillRect/>
          </a:stretch>
        </p:blipFill>
        <p:spPr>
          <a:xfrm>
            <a:off x="1617052" y="3594230"/>
            <a:ext cx="2152650" cy="409575"/>
          </a:xfrm>
          <a:prstGeom prst="rect">
            <a:avLst/>
          </a:prstGeom>
        </p:spPr>
      </p:pic>
      <p:pic>
        <p:nvPicPr>
          <p:cNvPr id="7" name="Picture 6">
            <a:extLst>
              <a:ext uri="{FF2B5EF4-FFF2-40B4-BE49-F238E27FC236}">
                <a16:creationId xmlns:a16="http://schemas.microsoft.com/office/drawing/2014/main" id="{0DD73882-EDFB-4999-A28A-5DA05A238C35}"/>
              </a:ext>
            </a:extLst>
          </p:cNvPr>
          <p:cNvPicPr>
            <a:picLocks noChangeAspect="1"/>
          </p:cNvPicPr>
          <p:nvPr/>
        </p:nvPicPr>
        <p:blipFill>
          <a:blip r:embed="rId4"/>
          <a:stretch>
            <a:fillRect/>
          </a:stretch>
        </p:blipFill>
        <p:spPr>
          <a:xfrm>
            <a:off x="1571625" y="5190497"/>
            <a:ext cx="3448050" cy="476250"/>
          </a:xfrm>
          <a:prstGeom prst="rect">
            <a:avLst/>
          </a:prstGeom>
        </p:spPr>
      </p:pic>
    </p:spTree>
    <p:extLst>
      <p:ext uri="{BB962C8B-B14F-4D97-AF65-F5344CB8AC3E}">
        <p14:creationId xmlns:p14="http://schemas.microsoft.com/office/powerpoint/2010/main" val="27945950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83CC0-B448-4EF4-B1C7-A8BFAED86D68}"/>
              </a:ext>
            </a:extLst>
          </p:cNvPr>
          <p:cNvSpPr>
            <a:spLocks noGrp="1"/>
          </p:cNvSpPr>
          <p:nvPr>
            <p:ph type="title"/>
          </p:nvPr>
        </p:nvSpPr>
        <p:spPr/>
        <p:txBody>
          <a:bodyPr/>
          <a:lstStyle/>
          <a:p>
            <a:r>
              <a:rPr lang="en-US" dirty="0"/>
              <a:t>ML-Based Congestion Estimation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CE586A9-CA09-4548-BAFA-3EC5C9C72C0B}"/>
                  </a:ext>
                </a:extLst>
              </p:cNvPr>
              <p:cNvSpPr>
                <a:spLocks noGrp="1"/>
              </p:cNvSpPr>
              <p:nvPr>
                <p:ph idx="1"/>
              </p:nvPr>
            </p:nvSpPr>
            <p:spPr>
              <a:xfrm>
                <a:off x="838200" y="1825625"/>
                <a:ext cx="10515600" cy="4351338"/>
              </a:xfrm>
            </p:spPr>
            <p:txBody>
              <a:bodyPr>
                <a:normAutofit fontScale="92500" lnSpcReduction="10000"/>
              </a:bodyPr>
              <a:lstStyle/>
              <a:p>
                <a:r>
                  <a:rPr lang="en-US" dirty="0"/>
                  <a:t>Learning Models</a:t>
                </a:r>
              </a:p>
              <a:p>
                <a:pPr lvl="1"/>
                <a:r>
                  <a:rPr lang="en-US" dirty="0"/>
                  <a:t>Local Linear Model</a:t>
                </a:r>
              </a:p>
              <a:p>
                <a:pPr lvl="2"/>
                <a:r>
                  <a:rPr lang="en-US" dirty="0"/>
                  <a:t>Only consider the current site</a:t>
                </a:r>
              </a:p>
              <a:p>
                <a:pPr lvl="2"/>
                <a14:m>
                  <m:oMath xmlns:m="http://schemas.openxmlformats.org/officeDocument/2006/math">
                    <m:r>
                      <a:rPr lang="en-US" b="0" i="1" smtClean="0">
                        <a:latin typeface="Cambria Math" panose="02040503050406030204" pitchFamily="18" charset="0"/>
                      </a:rPr>
                      <m:t>𝑦</m:t>
                    </m:r>
                    <m:r>
                      <a:rPr lang="en-US" i="1" smtClean="0">
                        <a:latin typeface="Cambria Math" panose="02040503050406030204" pitchFamily="18" charset="0"/>
                      </a:rPr>
                      <m:t>=</m:t>
                    </m:r>
                    <m:nary>
                      <m:naryPr>
                        <m:chr m:val="∑"/>
                        <m:ctrlPr>
                          <a:rPr lang="en-US" i="1" smtClean="0">
                            <a:latin typeface="Cambria Math" panose="02040503050406030204" pitchFamily="18" charset="0"/>
                          </a:rPr>
                        </m:ctrlPr>
                      </m:naryPr>
                      <m:sub>
                        <m:r>
                          <m:rPr>
                            <m:brk m:alnAt="23"/>
                          </m:rPr>
                          <a:rPr lang="en-US" b="0" i="1" smtClean="0">
                            <a:latin typeface="Cambria Math" panose="02040503050406030204" pitchFamily="18" charset="0"/>
                          </a:rPr>
                          <m:t>𝑖</m:t>
                        </m:r>
                        <m:r>
                          <a:rPr lang="en-US" b="0" i="1" smtClean="0">
                            <a:latin typeface="Cambria Math" panose="02040503050406030204" pitchFamily="18" charset="0"/>
                          </a:rPr>
                          <m:t>=0</m:t>
                        </m:r>
                      </m:sub>
                      <m:sup>
                        <m:r>
                          <a:rPr lang="en-US" b="0" i="1" smtClean="0">
                            <a:latin typeface="Cambria Math" panose="02040503050406030204" pitchFamily="18" charset="0"/>
                          </a:rPr>
                          <m:t>3</m:t>
                        </m:r>
                      </m:sup>
                      <m:e>
                        <m:sSub>
                          <m:sSubPr>
                            <m:ctrlPr>
                              <a:rPr lang="en-US"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𝑖</m:t>
                            </m:r>
                          </m:sub>
                        </m:sSub>
                        <m:sSub>
                          <m:sSubPr>
                            <m:ctrlPr>
                              <a:rPr lang="en-US"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𝑖</m:t>
                            </m:r>
                          </m:sub>
                        </m:sSub>
                      </m:e>
                    </m:nary>
                  </m:oMath>
                </a14:m>
                <a:endParaRPr lang="en-US" dirty="0"/>
              </a:p>
              <a:p>
                <a:pPr lvl="1"/>
                <a:r>
                  <a:rPr lang="en-US" dirty="0"/>
                  <a:t>Hierarchical Hybrid Model</a:t>
                </a:r>
              </a:p>
              <a:p>
                <a:pPr lvl="2"/>
                <a:r>
                  <a:rPr lang="en-US" dirty="0"/>
                  <a:t>Two-Layer</a:t>
                </a:r>
              </a:p>
              <a:p>
                <a:pPr lvl="2"/>
                <a:r>
                  <a:rPr lang="en-US" dirty="0"/>
                  <a:t>Use the value of the local linear model as the first layer result  </a:t>
                </a:r>
                <a14:m>
                  <m:oMath xmlns:m="http://schemas.openxmlformats.org/officeDocument/2006/math">
                    <m:sSubSup>
                      <m:sSubSupPr>
                        <m:ctrlPr>
                          <a:rPr lang="en-US" i="1">
                            <a:latin typeface="Cambria Math" panose="02040503050406030204" pitchFamily="18" charset="0"/>
                          </a:rPr>
                        </m:ctrlPr>
                      </m:sSubSupPr>
                      <m:e>
                        <m:r>
                          <a:rPr lang="en-US" i="1">
                            <a:latin typeface="Cambria Math" panose="02040503050406030204" pitchFamily="18" charset="0"/>
                          </a:rPr>
                          <m:t>𝑦</m:t>
                        </m:r>
                      </m:e>
                      <m:sub>
                        <m:r>
                          <a:rPr lang="en-US" i="1">
                            <a:latin typeface="Cambria Math" panose="02040503050406030204" pitchFamily="18" charset="0"/>
                          </a:rPr>
                          <m:t>h𝑚</m:t>
                        </m:r>
                        <m:r>
                          <a:rPr lang="en-US" i="1">
                            <a:latin typeface="Cambria Math" panose="02040503050406030204" pitchFamily="18" charset="0"/>
                          </a:rPr>
                          <m:t>1</m:t>
                        </m:r>
                      </m:sub>
                      <m:sup/>
                    </m:sSubSup>
                    <m:r>
                      <a:rPr lang="en-US" i="1">
                        <a:latin typeface="Cambria Math" panose="02040503050406030204" pitchFamily="18" charset="0"/>
                      </a:rPr>
                      <m:t>=</m:t>
                    </m:r>
                    <m:nary>
                      <m:naryPr>
                        <m:chr m:val="∑"/>
                        <m:ctrlPr>
                          <a:rPr lang="en-US" i="1">
                            <a:latin typeface="Cambria Math" panose="02040503050406030204" pitchFamily="18" charset="0"/>
                          </a:rPr>
                        </m:ctrlPr>
                      </m:naryPr>
                      <m:sub>
                        <m:r>
                          <m:rPr>
                            <m:brk m:alnAt="23"/>
                          </m:rPr>
                          <a:rPr lang="en-US" i="1">
                            <a:latin typeface="Cambria Math" panose="02040503050406030204" pitchFamily="18" charset="0"/>
                          </a:rPr>
                          <m:t>𝑖</m:t>
                        </m:r>
                        <m:r>
                          <a:rPr lang="en-US" i="1">
                            <a:latin typeface="Cambria Math" panose="02040503050406030204" pitchFamily="18" charset="0"/>
                          </a:rPr>
                          <m:t>=0</m:t>
                        </m:r>
                      </m:sub>
                      <m:sup>
                        <m:r>
                          <a:rPr lang="en-US" i="1">
                            <a:latin typeface="Cambria Math" panose="02040503050406030204" pitchFamily="18" charset="0"/>
                          </a:rPr>
                          <m:t>3</m:t>
                        </m:r>
                      </m:sup>
                      <m:e>
                        <m:sSub>
                          <m:sSubPr>
                            <m:ctrlPr>
                              <a:rPr lang="en-US" i="1">
                                <a:latin typeface="Cambria Math" panose="02040503050406030204" pitchFamily="18" charset="0"/>
                              </a:rPr>
                            </m:ctrlPr>
                          </m:sSubPr>
                          <m:e>
                            <m:r>
                              <a:rPr lang="en-US" i="1">
                                <a:latin typeface="Cambria Math" panose="02040503050406030204" pitchFamily="18" charset="0"/>
                              </a:rPr>
                              <m:t>𝑤</m:t>
                            </m:r>
                          </m:e>
                          <m:sub>
                            <m:r>
                              <a:rPr lang="en-US" i="1">
                                <a:latin typeface="Cambria Math" panose="02040503050406030204" pitchFamily="18" charset="0"/>
                              </a:rPr>
                              <m:t>𝑖</m:t>
                            </m:r>
                          </m:sub>
                        </m:sSub>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𝑖</m:t>
                            </m:r>
                          </m:sub>
                        </m:sSub>
                      </m:e>
                    </m:nary>
                  </m:oMath>
                </a14:m>
                <a:endParaRPr lang="en-US" dirty="0"/>
              </a:p>
              <a:p>
                <a:pPr lvl="2"/>
                <a:r>
                  <a:rPr lang="en-US" dirty="0"/>
                  <a:t>The second layer use the SVM as the machine learning model with the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h𝑚</m:t>
                        </m:r>
                        <m:r>
                          <a:rPr lang="en-US" i="1">
                            <a:latin typeface="Cambria Math" panose="02040503050406030204" pitchFamily="18" charset="0"/>
                          </a:rPr>
                          <m:t>1</m:t>
                        </m:r>
                      </m:sub>
                    </m:sSub>
                  </m:oMath>
                </a14:m>
                <a:r>
                  <a:rPr lang="en-US" dirty="0"/>
                  <a:t> value of the site and its neighboring 8 sites as features</a:t>
                </a:r>
              </a:p>
              <a:p>
                <a:pPr lvl="3"/>
                <a14:m>
                  <m:oMath xmlns:m="http://schemas.openxmlformats.org/officeDocument/2006/math">
                    <m:sSubSup>
                      <m:sSubSupPr>
                        <m:ctrlPr>
                          <a:rPr lang="en-US" i="1" smtClean="0">
                            <a:latin typeface="Cambria Math" panose="02040503050406030204" pitchFamily="18" charset="0"/>
                          </a:rPr>
                        </m:ctrlPr>
                      </m:sSubSupPr>
                      <m:e>
                        <m:r>
                          <a:rPr lang="en-US" i="1">
                            <a:latin typeface="Cambria Math" panose="02040503050406030204" pitchFamily="18" charset="0"/>
                          </a:rPr>
                          <m:t>𝑦</m:t>
                        </m:r>
                      </m:e>
                      <m:sub>
                        <m:r>
                          <a:rPr lang="en-US" i="1">
                            <a:latin typeface="Cambria Math" panose="02040503050406030204" pitchFamily="18" charset="0"/>
                          </a:rPr>
                          <m:t>h𝑚</m:t>
                        </m:r>
                        <m:r>
                          <a:rPr lang="en-US" b="0" i="1" smtClean="0">
                            <a:latin typeface="Cambria Math" panose="02040503050406030204" pitchFamily="18" charset="0"/>
                          </a:rPr>
                          <m:t>2</m:t>
                        </m:r>
                      </m:sub>
                      <m:sup/>
                    </m:sSubSup>
                    <m:r>
                      <a:rPr lang="en-US" altLang="zh-CN" b="0" i="1" smtClean="0">
                        <a:latin typeface="Cambria Math" panose="02040503050406030204" pitchFamily="18" charset="0"/>
                      </a:rPr>
                      <m:t>=</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𝑓</m:t>
                        </m:r>
                      </m:e>
                      <m:sub>
                        <m:r>
                          <a:rPr lang="en-US" altLang="zh-CN" b="0" i="1" smtClean="0">
                            <a:latin typeface="Cambria Math" panose="02040503050406030204" pitchFamily="18" charset="0"/>
                          </a:rPr>
                          <m:t>𝑆𝑉𝑀</m:t>
                        </m:r>
                      </m:sub>
                    </m:sSub>
                    <m:r>
                      <a:rPr lang="zh-CN" altLang="en-US" i="1">
                        <a:latin typeface="Cambria Math" panose="02040503050406030204" pitchFamily="18" charset="0"/>
                      </a:rPr>
                      <m:t>（</m:t>
                    </m:r>
                    <m:sSubSup>
                      <m:sSubSupPr>
                        <m:ctrlPr>
                          <a:rPr lang="en-US" i="1">
                            <a:latin typeface="Cambria Math" panose="02040503050406030204" pitchFamily="18" charset="0"/>
                          </a:rPr>
                        </m:ctrlPr>
                      </m:sSubSupPr>
                      <m:e>
                        <m:r>
                          <a:rPr lang="en-US" i="1">
                            <a:latin typeface="Cambria Math" panose="02040503050406030204" pitchFamily="18" charset="0"/>
                          </a:rPr>
                          <m:t>𝑦</m:t>
                        </m:r>
                      </m:e>
                      <m:sub>
                        <m:r>
                          <a:rPr lang="en-US" i="1">
                            <a:latin typeface="Cambria Math" panose="02040503050406030204" pitchFamily="18" charset="0"/>
                          </a:rPr>
                          <m:t>h𝑚</m:t>
                        </m:r>
                        <m:r>
                          <a:rPr lang="en-US" i="1">
                            <a:latin typeface="Cambria Math" panose="02040503050406030204" pitchFamily="18" charset="0"/>
                          </a:rPr>
                          <m:t>1</m:t>
                        </m:r>
                      </m:sub>
                      <m:sup>
                        <m:r>
                          <a:rPr lang="en-US" b="0" i="1" smtClean="0">
                            <a:latin typeface="Cambria Math" panose="02040503050406030204" pitchFamily="18" charset="0"/>
                          </a:rPr>
                          <m:t>0</m:t>
                        </m:r>
                      </m:sup>
                    </m:sSubSup>
                    <m:r>
                      <a:rPr lang="en-US" b="0" i="1" smtClean="0">
                        <a:latin typeface="Cambria Math" panose="02040503050406030204" pitchFamily="18" charset="0"/>
                      </a:rPr>
                      <m:t>, …,</m:t>
                    </m:r>
                    <m:sSubSup>
                      <m:sSubSupPr>
                        <m:ctrlPr>
                          <a:rPr lang="en-US" i="1">
                            <a:latin typeface="Cambria Math" panose="02040503050406030204" pitchFamily="18" charset="0"/>
                          </a:rPr>
                        </m:ctrlPr>
                      </m:sSubSupPr>
                      <m:e>
                        <m:r>
                          <a:rPr lang="en-US" i="1">
                            <a:latin typeface="Cambria Math" panose="02040503050406030204" pitchFamily="18" charset="0"/>
                          </a:rPr>
                          <m:t>𝑦</m:t>
                        </m:r>
                      </m:e>
                      <m:sub>
                        <m:r>
                          <a:rPr lang="en-US" i="1">
                            <a:latin typeface="Cambria Math" panose="02040503050406030204" pitchFamily="18" charset="0"/>
                          </a:rPr>
                          <m:t>h𝑚</m:t>
                        </m:r>
                        <m:r>
                          <a:rPr lang="en-US" i="1">
                            <a:latin typeface="Cambria Math" panose="02040503050406030204" pitchFamily="18" charset="0"/>
                          </a:rPr>
                          <m:t>1</m:t>
                        </m:r>
                      </m:sub>
                      <m:sup>
                        <m:r>
                          <a:rPr lang="en-US" b="0" i="1" smtClean="0">
                            <a:latin typeface="Cambria Math" panose="02040503050406030204" pitchFamily="18" charset="0"/>
                          </a:rPr>
                          <m:t>8</m:t>
                        </m:r>
                      </m:sup>
                    </m:sSubSup>
                    <m:r>
                      <a:rPr lang="zh-CN" altLang="en-US" i="1">
                        <a:latin typeface="Cambria Math" panose="02040503050406030204" pitchFamily="18" charset="0"/>
                      </a:rPr>
                      <m:t>）</m:t>
                    </m:r>
                  </m:oMath>
                </a14:m>
                <a:endParaRPr lang="en-US" dirty="0"/>
              </a:p>
              <a:p>
                <a:pPr lvl="1"/>
                <a:r>
                  <a:rPr lang="en-US" dirty="0"/>
                  <a:t>Global Linear Model</a:t>
                </a:r>
              </a:p>
              <a:p>
                <a:pPr lvl="2"/>
                <a:r>
                  <a:rPr lang="en-US" dirty="0"/>
                  <a:t>Consider the current site and its neighboring 8 sites</a:t>
                </a:r>
              </a:p>
              <a:p>
                <a:pPr lvl="2"/>
                <a14:m>
                  <m:oMath xmlns:m="http://schemas.openxmlformats.org/officeDocument/2006/math">
                    <m:r>
                      <a:rPr lang="en-US" i="1">
                        <a:latin typeface="Cambria Math" panose="02040503050406030204" pitchFamily="18" charset="0"/>
                      </a:rPr>
                      <m:t>𝑦</m:t>
                    </m:r>
                    <m:r>
                      <a:rPr lang="en-US" i="1">
                        <a:latin typeface="Cambria Math" panose="02040503050406030204" pitchFamily="18" charset="0"/>
                      </a:rPr>
                      <m:t>=</m:t>
                    </m:r>
                    <m:nary>
                      <m:naryPr>
                        <m:chr m:val="∑"/>
                        <m:ctrlPr>
                          <a:rPr lang="en-US" i="1">
                            <a:latin typeface="Cambria Math" panose="02040503050406030204" pitchFamily="18" charset="0"/>
                          </a:rPr>
                        </m:ctrlPr>
                      </m:naryPr>
                      <m:sub>
                        <m:r>
                          <m:rPr>
                            <m:brk m:alnAt="23"/>
                          </m:rPr>
                          <a:rPr lang="en-US" i="1">
                            <a:latin typeface="Cambria Math" panose="02040503050406030204" pitchFamily="18" charset="0"/>
                          </a:rPr>
                          <m:t>𝑖</m:t>
                        </m:r>
                        <m:r>
                          <a:rPr lang="en-US" i="1">
                            <a:latin typeface="Cambria Math" panose="02040503050406030204" pitchFamily="18" charset="0"/>
                          </a:rPr>
                          <m:t>=0</m:t>
                        </m:r>
                      </m:sub>
                      <m:sup>
                        <m:r>
                          <a:rPr lang="en-US" b="0" i="1" smtClean="0">
                            <a:latin typeface="Cambria Math" panose="02040503050406030204" pitchFamily="18" charset="0"/>
                          </a:rPr>
                          <m:t>26</m:t>
                        </m:r>
                      </m:sup>
                      <m:e>
                        <m:sSub>
                          <m:sSubPr>
                            <m:ctrlPr>
                              <a:rPr lang="en-US" i="1">
                                <a:latin typeface="Cambria Math" panose="02040503050406030204" pitchFamily="18" charset="0"/>
                              </a:rPr>
                            </m:ctrlPr>
                          </m:sSubPr>
                          <m:e>
                            <m:r>
                              <a:rPr lang="en-US" i="1">
                                <a:latin typeface="Cambria Math" panose="02040503050406030204" pitchFamily="18" charset="0"/>
                              </a:rPr>
                              <m:t>𝑤</m:t>
                            </m:r>
                          </m:e>
                          <m:sub>
                            <m:r>
                              <a:rPr lang="en-US" i="1">
                                <a:latin typeface="Cambria Math" panose="02040503050406030204" pitchFamily="18" charset="0"/>
                              </a:rPr>
                              <m:t>𝑖</m:t>
                            </m:r>
                          </m:sub>
                        </m:sSub>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𝑖</m:t>
                            </m:r>
                          </m:sub>
                        </m:sSub>
                      </m:e>
                    </m:nary>
                  </m:oMath>
                </a14:m>
                <a:endParaRPr lang="en-US" dirty="0"/>
              </a:p>
            </p:txBody>
          </p:sp>
        </mc:Choice>
        <mc:Fallback xmlns="">
          <p:sp>
            <p:nvSpPr>
              <p:cNvPr id="3" name="Content Placeholder 2">
                <a:extLst>
                  <a:ext uri="{FF2B5EF4-FFF2-40B4-BE49-F238E27FC236}">
                    <a16:creationId xmlns:a16="http://schemas.microsoft.com/office/drawing/2014/main" id="{7CE586A9-CA09-4548-BAFA-3EC5C9C72C0B}"/>
                  </a:ext>
                </a:extLst>
              </p:cNvPr>
              <p:cNvSpPr>
                <a:spLocks noGrp="1" noRot="1" noChangeAspect="1" noMove="1" noResize="1" noEditPoints="1" noAdjustHandles="1" noChangeArrowheads="1" noChangeShapeType="1" noTextEdit="1"/>
              </p:cNvSpPr>
              <p:nvPr>
                <p:ph idx="1"/>
              </p:nvPr>
            </p:nvSpPr>
            <p:spPr>
              <a:xfrm>
                <a:off x="838200" y="1825625"/>
                <a:ext cx="10515600" cy="4351338"/>
              </a:xfrm>
              <a:blipFill>
                <a:blip r:embed="rId3"/>
                <a:stretch>
                  <a:fillRect l="-928" t="-2801" b="-11485"/>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27800A47-5F43-410C-8002-3FD62D103A1A}"/>
              </a:ext>
            </a:extLst>
          </p:cNvPr>
          <p:cNvSpPr>
            <a:spLocks noGrp="1"/>
          </p:cNvSpPr>
          <p:nvPr>
            <p:ph type="sldNum" sz="quarter" idx="12"/>
          </p:nvPr>
        </p:nvSpPr>
        <p:spPr/>
        <p:txBody>
          <a:bodyPr/>
          <a:lstStyle/>
          <a:p>
            <a:fld id="{8A353EE5-B295-4F9A-9C1A-C5DE6EEBD6D1}" type="slidenum">
              <a:rPr lang="en-US" smtClean="0"/>
              <a:t>24</a:t>
            </a:fld>
            <a:endParaRPr lang="en-US"/>
          </a:p>
        </p:txBody>
      </p:sp>
    </p:spTree>
    <p:extLst>
      <p:ext uri="{BB962C8B-B14F-4D97-AF65-F5344CB8AC3E}">
        <p14:creationId xmlns:p14="http://schemas.microsoft.com/office/powerpoint/2010/main" val="39192376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83CC0-B448-4EF4-B1C7-A8BFAED86D68}"/>
              </a:ext>
            </a:extLst>
          </p:cNvPr>
          <p:cNvSpPr>
            <a:spLocks noGrp="1"/>
          </p:cNvSpPr>
          <p:nvPr>
            <p:ph type="title"/>
          </p:nvPr>
        </p:nvSpPr>
        <p:spPr/>
        <p:txBody>
          <a:bodyPr/>
          <a:lstStyle/>
          <a:p>
            <a:r>
              <a:rPr lang="en-US" dirty="0"/>
              <a:t>ML-Based Congestion Estimation</a:t>
            </a:r>
          </a:p>
        </p:txBody>
      </p:sp>
      <p:sp>
        <p:nvSpPr>
          <p:cNvPr id="3" name="Content Placeholder 2">
            <a:extLst>
              <a:ext uri="{FF2B5EF4-FFF2-40B4-BE49-F238E27FC236}">
                <a16:creationId xmlns:a16="http://schemas.microsoft.com/office/drawing/2014/main" id="{7CE586A9-CA09-4548-BAFA-3EC5C9C72C0B}"/>
              </a:ext>
            </a:extLst>
          </p:cNvPr>
          <p:cNvSpPr>
            <a:spLocks noGrp="1"/>
          </p:cNvSpPr>
          <p:nvPr>
            <p:ph idx="1"/>
          </p:nvPr>
        </p:nvSpPr>
        <p:spPr>
          <a:xfrm>
            <a:off x="838199" y="1825625"/>
            <a:ext cx="9706897" cy="4351338"/>
          </a:xfrm>
        </p:spPr>
        <p:txBody>
          <a:bodyPr>
            <a:normAutofit/>
          </a:bodyPr>
          <a:lstStyle/>
          <a:p>
            <a:r>
              <a:rPr lang="en-US" dirty="0"/>
              <a:t>Training Methods</a:t>
            </a:r>
          </a:p>
          <a:p>
            <a:pPr lvl="1"/>
            <a:r>
              <a:rPr lang="en-US" dirty="0"/>
              <a:t>Unified model</a:t>
            </a:r>
          </a:p>
          <a:p>
            <a:pPr lvl="2"/>
            <a:r>
              <a:rPr lang="en-US" dirty="0"/>
              <a:t>One model for all design</a:t>
            </a:r>
          </a:p>
          <a:p>
            <a:pPr lvl="2"/>
            <a:r>
              <a:rPr lang="en-US" dirty="0"/>
              <a:t>Pros: generalize well</a:t>
            </a:r>
          </a:p>
          <a:p>
            <a:pPr lvl="1"/>
            <a:r>
              <a:rPr lang="en-US" dirty="0"/>
              <a:t>Independent model</a:t>
            </a:r>
          </a:p>
          <a:p>
            <a:pPr lvl="2"/>
            <a:r>
              <a:rPr lang="en-US" dirty="0"/>
              <a:t>Different model for different design</a:t>
            </a:r>
          </a:p>
          <a:p>
            <a:pPr lvl="2"/>
            <a:r>
              <a:rPr lang="en-US" dirty="0"/>
              <a:t>Pros: capture the unique characteristics of different design</a:t>
            </a:r>
          </a:p>
          <a:p>
            <a:pPr lvl="1"/>
            <a:r>
              <a:rPr lang="en-US" dirty="0"/>
              <a:t>Ensemble model</a:t>
            </a:r>
          </a:p>
          <a:p>
            <a:pPr lvl="2"/>
            <a:r>
              <a:rPr lang="en-US" dirty="0"/>
              <a:t>Different model for different known design</a:t>
            </a:r>
          </a:p>
          <a:p>
            <a:pPr lvl="2"/>
            <a:r>
              <a:rPr lang="en-US" dirty="0"/>
              <a:t>Ensemble all the known models to generate a model for new designs</a:t>
            </a:r>
          </a:p>
        </p:txBody>
      </p:sp>
      <p:sp>
        <p:nvSpPr>
          <p:cNvPr id="4" name="Slide Number Placeholder 3">
            <a:extLst>
              <a:ext uri="{FF2B5EF4-FFF2-40B4-BE49-F238E27FC236}">
                <a16:creationId xmlns:a16="http://schemas.microsoft.com/office/drawing/2014/main" id="{27800A47-5F43-410C-8002-3FD62D103A1A}"/>
              </a:ext>
            </a:extLst>
          </p:cNvPr>
          <p:cNvSpPr>
            <a:spLocks noGrp="1"/>
          </p:cNvSpPr>
          <p:nvPr>
            <p:ph type="sldNum" sz="quarter" idx="12"/>
          </p:nvPr>
        </p:nvSpPr>
        <p:spPr/>
        <p:txBody>
          <a:bodyPr/>
          <a:lstStyle/>
          <a:p>
            <a:fld id="{8A353EE5-B295-4F9A-9C1A-C5DE6EEBD6D1}" type="slidenum">
              <a:rPr lang="en-US" smtClean="0"/>
              <a:t>25</a:t>
            </a:fld>
            <a:endParaRPr lang="en-US"/>
          </a:p>
        </p:txBody>
      </p:sp>
      <p:pic>
        <p:nvPicPr>
          <p:cNvPr id="8" name="Picture 7">
            <a:extLst>
              <a:ext uri="{FF2B5EF4-FFF2-40B4-BE49-F238E27FC236}">
                <a16:creationId xmlns:a16="http://schemas.microsoft.com/office/drawing/2014/main" id="{432077FD-BF9A-4FBA-88A0-2D3EAAE965C6}"/>
              </a:ext>
            </a:extLst>
          </p:cNvPr>
          <p:cNvPicPr>
            <a:picLocks noChangeAspect="1"/>
          </p:cNvPicPr>
          <p:nvPr/>
        </p:nvPicPr>
        <p:blipFill rotWithShape="1">
          <a:blip r:embed="rId3"/>
          <a:srcRect l="4261" t="9893" r="52444" b="7795"/>
          <a:stretch/>
        </p:blipFill>
        <p:spPr>
          <a:xfrm>
            <a:off x="3814809" y="5452740"/>
            <a:ext cx="1517301" cy="542611"/>
          </a:xfrm>
          <a:prstGeom prst="rect">
            <a:avLst/>
          </a:prstGeom>
        </p:spPr>
      </p:pic>
    </p:spTree>
    <p:extLst>
      <p:ext uri="{BB962C8B-B14F-4D97-AF65-F5344CB8AC3E}">
        <p14:creationId xmlns:p14="http://schemas.microsoft.com/office/powerpoint/2010/main" val="9653060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0603C71-3012-4114-BF34-41CBFAFA0F65}"/>
              </a:ext>
            </a:extLst>
          </p:cNvPr>
          <p:cNvPicPr>
            <a:picLocks noChangeAspect="1"/>
          </p:cNvPicPr>
          <p:nvPr/>
        </p:nvPicPr>
        <p:blipFill>
          <a:blip r:embed="rId3"/>
          <a:stretch>
            <a:fillRect/>
          </a:stretch>
        </p:blipFill>
        <p:spPr>
          <a:xfrm>
            <a:off x="7055698" y="2080657"/>
            <a:ext cx="4654775" cy="3515075"/>
          </a:xfrm>
          <a:prstGeom prst="rect">
            <a:avLst/>
          </a:prstGeom>
        </p:spPr>
      </p:pic>
      <p:sp>
        <p:nvSpPr>
          <p:cNvPr id="2" name="Title 1">
            <a:extLst>
              <a:ext uri="{FF2B5EF4-FFF2-40B4-BE49-F238E27FC236}">
                <a16:creationId xmlns:a16="http://schemas.microsoft.com/office/drawing/2014/main" id="{A4483CC0-B448-4EF4-B1C7-A8BFAED86D68}"/>
              </a:ext>
            </a:extLst>
          </p:cNvPr>
          <p:cNvSpPr>
            <a:spLocks noGrp="1"/>
          </p:cNvSpPr>
          <p:nvPr>
            <p:ph type="title"/>
          </p:nvPr>
        </p:nvSpPr>
        <p:spPr/>
        <p:txBody>
          <a:bodyPr/>
          <a:lstStyle/>
          <a:p>
            <a:r>
              <a:rPr lang="en-US" dirty="0"/>
              <a:t>ML-Based Congestion Estimation</a:t>
            </a:r>
          </a:p>
        </p:txBody>
      </p:sp>
      <p:sp>
        <p:nvSpPr>
          <p:cNvPr id="3" name="Content Placeholder 2">
            <a:extLst>
              <a:ext uri="{FF2B5EF4-FFF2-40B4-BE49-F238E27FC236}">
                <a16:creationId xmlns:a16="http://schemas.microsoft.com/office/drawing/2014/main" id="{7CE586A9-CA09-4548-BAFA-3EC5C9C72C0B}"/>
              </a:ext>
            </a:extLst>
          </p:cNvPr>
          <p:cNvSpPr>
            <a:spLocks noGrp="1"/>
          </p:cNvSpPr>
          <p:nvPr>
            <p:ph idx="1"/>
          </p:nvPr>
        </p:nvSpPr>
        <p:spPr>
          <a:xfrm>
            <a:off x="838200" y="1825625"/>
            <a:ext cx="5964534" cy="4351338"/>
          </a:xfrm>
        </p:spPr>
        <p:txBody>
          <a:bodyPr>
            <a:normAutofit fontScale="70000" lnSpcReduction="20000"/>
          </a:bodyPr>
          <a:lstStyle/>
          <a:p>
            <a:r>
              <a:rPr lang="en-US" dirty="0"/>
              <a:t>Result Analysis</a:t>
            </a:r>
          </a:p>
          <a:p>
            <a:pPr lvl="1"/>
            <a:r>
              <a:rPr lang="en-US" dirty="0"/>
              <a:t>Training Method</a:t>
            </a:r>
          </a:p>
          <a:p>
            <a:pPr lvl="2"/>
            <a:r>
              <a:rPr lang="en-US" dirty="0"/>
              <a:t>Unified is better than independent in our test</a:t>
            </a:r>
          </a:p>
          <a:p>
            <a:pPr lvl="1"/>
            <a:r>
              <a:rPr lang="en-US" dirty="0"/>
              <a:t>Model</a:t>
            </a:r>
          </a:p>
          <a:p>
            <a:pPr lvl="2"/>
            <a:r>
              <a:rPr lang="en-US" dirty="0"/>
              <a:t>Global models are better than local model</a:t>
            </a:r>
          </a:p>
          <a:p>
            <a:pPr lvl="2"/>
            <a:r>
              <a:rPr lang="en-US" dirty="0"/>
              <a:t>Global linear model is best, SVM perform worse</a:t>
            </a:r>
          </a:p>
          <a:p>
            <a:pPr lvl="2"/>
            <a:r>
              <a:rPr lang="en-US" dirty="0"/>
              <a:t>Both unified and ensemble model can generalize well to other designs</a:t>
            </a:r>
          </a:p>
          <a:p>
            <a:r>
              <a:rPr lang="en-US" dirty="0"/>
              <a:t>Comparison</a:t>
            </a:r>
          </a:p>
          <a:p>
            <a:pPr lvl="1"/>
            <a:r>
              <a:rPr lang="en-US" dirty="0"/>
              <a:t>Global routers for ASICs</a:t>
            </a:r>
          </a:p>
          <a:p>
            <a:pPr lvl="2"/>
            <a:r>
              <a:rPr lang="en-US" dirty="0"/>
              <a:t>Cons: hard to set the routing capacity</a:t>
            </a:r>
          </a:p>
          <a:p>
            <a:pPr lvl="1"/>
            <a:r>
              <a:rPr lang="en-US" dirty="0"/>
              <a:t>Probabilistic models</a:t>
            </a:r>
          </a:p>
          <a:p>
            <a:pPr lvl="2"/>
            <a:r>
              <a:rPr lang="en-US" dirty="0"/>
              <a:t>Cons: only good correlation with the relative congestion level</a:t>
            </a:r>
          </a:p>
          <a:p>
            <a:pPr lvl="1"/>
            <a:r>
              <a:rPr lang="en-US" dirty="0"/>
              <a:t>Machine Learning-Based</a:t>
            </a:r>
          </a:p>
          <a:p>
            <a:pPr lvl="2"/>
            <a:r>
              <a:rPr lang="en-US" dirty="0"/>
              <a:t>Good correlation with the congestion level</a:t>
            </a:r>
          </a:p>
          <a:p>
            <a:pPr lvl="2"/>
            <a:r>
              <a:rPr lang="en-US" dirty="0"/>
              <a:t>Give a better sense </a:t>
            </a:r>
            <a:r>
              <a:rPr lang="en-US"/>
              <a:t>of congestion level</a:t>
            </a:r>
            <a:endParaRPr lang="en-US" dirty="0"/>
          </a:p>
          <a:p>
            <a:pPr lvl="2"/>
            <a:r>
              <a:rPr lang="en-US" dirty="0"/>
              <a:t>Less parameter tuning</a:t>
            </a:r>
          </a:p>
          <a:p>
            <a:pPr lvl="1"/>
            <a:endParaRPr lang="en-US" dirty="0"/>
          </a:p>
          <a:p>
            <a:pPr lvl="1"/>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27800A47-5F43-410C-8002-3FD62D103A1A}"/>
              </a:ext>
            </a:extLst>
          </p:cNvPr>
          <p:cNvSpPr>
            <a:spLocks noGrp="1"/>
          </p:cNvSpPr>
          <p:nvPr>
            <p:ph type="sldNum" sz="quarter" idx="12"/>
          </p:nvPr>
        </p:nvSpPr>
        <p:spPr/>
        <p:txBody>
          <a:bodyPr/>
          <a:lstStyle/>
          <a:p>
            <a:fld id="{8A353EE5-B295-4F9A-9C1A-C5DE6EEBD6D1}" type="slidenum">
              <a:rPr lang="en-US" smtClean="0"/>
              <a:t>26</a:t>
            </a:fld>
            <a:endParaRPr lang="en-US"/>
          </a:p>
        </p:txBody>
      </p:sp>
      <p:pic>
        <p:nvPicPr>
          <p:cNvPr id="6" name="Picture 5">
            <a:extLst>
              <a:ext uri="{FF2B5EF4-FFF2-40B4-BE49-F238E27FC236}">
                <a16:creationId xmlns:a16="http://schemas.microsoft.com/office/drawing/2014/main" id="{9F0EFEB5-2FB8-400B-8889-0CC9F3738D87}"/>
              </a:ext>
            </a:extLst>
          </p:cNvPr>
          <p:cNvPicPr>
            <a:picLocks noChangeAspect="1"/>
          </p:cNvPicPr>
          <p:nvPr/>
        </p:nvPicPr>
        <p:blipFill>
          <a:blip r:embed="rId4"/>
          <a:stretch>
            <a:fillRect/>
          </a:stretch>
        </p:blipFill>
        <p:spPr>
          <a:xfrm>
            <a:off x="7055698" y="1825625"/>
            <a:ext cx="4650631" cy="1936767"/>
          </a:xfrm>
          <a:prstGeom prst="rect">
            <a:avLst/>
          </a:prstGeom>
        </p:spPr>
      </p:pic>
      <p:pic>
        <p:nvPicPr>
          <p:cNvPr id="7" name="Picture 6">
            <a:extLst>
              <a:ext uri="{FF2B5EF4-FFF2-40B4-BE49-F238E27FC236}">
                <a16:creationId xmlns:a16="http://schemas.microsoft.com/office/drawing/2014/main" id="{EAD7E150-2406-43C8-B252-FC81188CEC6B}"/>
              </a:ext>
            </a:extLst>
          </p:cNvPr>
          <p:cNvPicPr>
            <a:picLocks noChangeAspect="1"/>
          </p:cNvPicPr>
          <p:nvPr/>
        </p:nvPicPr>
        <p:blipFill>
          <a:blip r:embed="rId5"/>
          <a:stretch>
            <a:fillRect/>
          </a:stretch>
        </p:blipFill>
        <p:spPr>
          <a:xfrm>
            <a:off x="7329423" y="4001294"/>
            <a:ext cx="4103179" cy="2028857"/>
          </a:xfrm>
          <a:prstGeom prst="rect">
            <a:avLst/>
          </a:prstGeom>
        </p:spPr>
      </p:pic>
    </p:spTree>
    <p:extLst>
      <p:ext uri="{BB962C8B-B14F-4D97-AF65-F5344CB8AC3E}">
        <p14:creationId xmlns:p14="http://schemas.microsoft.com/office/powerpoint/2010/main" val="4279436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xit" presetSubtype="0" fill="hold" nodeType="withEffect">
                                  <p:stCondLst>
                                    <p:cond delay="0"/>
                                  </p:stCondLst>
                                  <p:childTnLst>
                                    <p:set>
                                      <p:cBhvr>
                                        <p:cTn id="8" dur="1" fill="hold">
                                          <p:stCondLst>
                                            <p:cond delay="0"/>
                                          </p:stCondLst>
                                        </p:cTn>
                                        <p:tgtEl>
                                          <p:spTgt spid="6"/>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Experimental Result</a:t>
            </a:r>
          </a:p>
        </p:txBody>
      </p:sp>
      <p:sp>
        <p:nvSpPr>
          <p:cNvPr id="6" name="Slide Number Placeholder 5"/>
          <p:cNvSpPr>
            <a:spLocks noGrp="1"/>
          </p:cNvSpPr>
          <p:nvPr>
            <p:ph type="sldNum" sz="quarter" idx="12"/>
          </p:nvPr>
        </p:nvSpPr>
        <p:spPr/>
        <p:txBody>
          <a:bodyPr/>
          <a:lstStyle/>
          <a:p>
            <a:fld id="{8A353EE5-B295-4F9A-9C1A-C5DE6EEBD6D1}" type="slidenum">
              <a:rPr lang="en-US" smtClean="0"/>
              <a:t>27</a:t>
            </a:fld>
            <a:endParaRPr lang="en-US"/>
          </a:p>
        </p:txBody>
      </p:sp>
      <p:graphicFrame>
        <p:nvGraphicFramePr>
          <p:cNvPr id="4" name="Table 3">
            <a:extLst>
              <a:ext uri="{FF2B5EF4-FFF2-40B4-BE49-F238E27FC236}">
                <a16:creationId xmlns:a16="http://schemas.microsoft.com/office/drawing/2014/main" id="{507F0E4E-E919-47B8-A146-5561643547AE}"/>
              </a:ext>
            </a:extLst>
          </p:cNvPr>
          <p:cNvGraphicFramePr>
            <a:graphicFrameLocks noGrp="1"/>
          </p:cNvGraphicFramePr>
          <p:nvPr>
            <p:extLst>
              <p:ext uri="{D42A27DB-BD31-4B8C-83A1-F6EECF244321}">
                <p14:modId xmlns:p14="http://schemas.microsoft.com/office/powerpoint/2010/main" val="1744104483"/>
              </p:ext>
            </p:extLst>
          </p:nvPr>
        </p:nvGraphicFramePr>
        <p:xfrm>
          <a:off x="838194" y="1690686"/>
          <a:ext cx="10515606" cy="4296336"/>
        </p:xfrm>
        <a:graphic>
          <a:graphicData uri="http://schemas.openxmlformats.org/drawingml/2006/table">
            <a:tbl>
              <a:tblPr>
                <a:tableStyleId>{5C22544A-7EE6-4342-B048-85BDC9FD1C3A}</a:tableStyleId>
              </a:tblPr>
              <a:tblGrid>
                <a:gridCol w="1047862">
                  <a:extLst>
                    <a:ext uri="{9D8B030D-6E8A-4147-A177-3AD203B41FA5}">
                      <a16:colId xmlns:a16="http://schemas.microsoft.com/office/drawing/2014/main" val="4279860596"/>
                    </a:ext>
                  </a:extLst>
                </a:gridCol>
                <a:gridCol w="591734">
                  <a:extLst>
                    <a:ext uri="{9D8B030D-6E8A-4147-A177-3AD203B41FA5}">
                      <a16:colId xmlns:a16="http://schemas.microsoft.com/office/drawing/2014/main" val="3775918014"/>
                    </a:ext>
                  </a:extLst>
                </a:gridCol>
                <a:gridCol w="591734">
                  <a:extLst>
                    <a:ext uri="{9D8B030D-6E8A-4147-A177-3AD203B41FA5}">
                      <a16:colId xmlns:a16="http://schemas.microsoft.com/office/drawing/2014/main" val="1476287235"/>
                    </a:ext>
                  </a:extLst>
                </a:gridCol>
                <a:gridCol w="591734">
                  <a:extLst>
                    <a:ext uri="{9D8B030D-6E8A-4147-A177-3AD203B41FA5}">
                      <a16:colId xmlns:a16="http://schemas.microsoft.com/office/drawing/2014/main" val="916673625"/>
                    </a:ext>
                  </a:extLst>
                </a:gridCol>
                <a:gridCol w="591734">
                  <a:extLst>
                    <a:ext uri="{9D8B030D-6E8A-4147-A177-3AD203B41FA5}">
                      <a16:colId xmlns:a16="http://schemas.microsoft.com/office/drawing/2014/main" val="1055144871"/>
                    </a:ext>
                  </a:extLst>
                </a:gridCol>
                <a:gridCol w="591734">
                  <a:extLst>
                    <a:ext uri="{9D8B030D-6E8A-4147-A177-3AD203B41FA5}">
                      <a16:colId xmlns:a16="http://schemas.microsoft.com/office/drawing/2014/main" val="898674683"/>
                    </a:ext>
                  </a:extLst>
                </a:gridCol>
                <a:gridCol w="591734">
                  <a:extLst>
                    <a:ext uri="{9D8B030D-6E8A-4147-A177-3AD203B41FA5}">
                      <a16:colId xmlns:a16="http://schemas.microsoft.com/office/drawing/2014/main" val="418973647"/>
                    </a:ext>
                  </a:extLst>
                </a:gridCol>
                <a:gridCol w="591734">
                  <a:extLst>
                    <a:ext uri="{9D8B030D-6E8A-4147-A177-3AD203B41FA5}">
                      <a16:colId xmlns:a16="http://schemas.microsoft.com/office/drawing/2014/main" val="3533368476"/>
                    </a:ext>
                  </a:extLst>
                </a:gridCol>
                <a:gridCol w="591734">
                  <a:extLst>
                    <a:ext uri="{9D8B030D-6E8A-4147-A177-3AD203B41FA5}">
                      <a16:colId xmlns:a16="http://schemas.microsoft.com/office/drawing/2014/main" val="1038520271"/>
                    </a:ext>
                  </a:extLst>
                </a:gridCol>
                <a:gridCol w="591734">
                  <a:extLst>
                    <a:ext uri="{9D8B030D-6E8A-4147-A177-3AD203B41FA5}">
                      <a16:colId xmlns:a16="http://schemas.microsoft.com/office/drawing/2014/main" val="2209763434"/>
                    </a:ext>
                  </a:extLst>
                </a:gridCol>
                <a:gridCol w="591734">
                  <a:extLst>
                    <a:ext uri="{9D8B030D-6E8A-4147-A177-3AD203B41FA5}">
                      <a16:colId xmlns:a16="http://schemas.microsoft.com/office/drawing/2014/main" val="2331411191"/>
                    </a:ext>
                  </a:extLst>
                </a:gridCol>
                <a:gridCol w="591734">
                  <a:extLst>
                    <a:ext uri="{9D8B030D-6E8A-4147-A177-3AD203B41FA5}">
                      <a16:colId xmlns:a16="http://schemas.microsoft.com/office/drawing/2014/main" val="3656361325"/>
                    </a:ext>
                  </a:extLst>
                </a:gridCol>
                <a:gridCol w="591734">
                  <a:extLst>
                    <a:ext uri="{9D8B030D-6E8A-4147-A177-3AD203B41FA5}">
                      <a16:colId xmlns:a16="http://schemas.microsoft.com/office/drawing/2014/main" val="3378686586"/>
                    </a:ext>
                  </a:extLst>
                </a:gridCol>
                <a:gridCol w="591734">
                  <a:extLst>
                    <a:ext uri="{9D8B030D-6E8A-4147-A177-3AD203B41FA5}">
                      <a16:colId xmlns:a16="http://schemas.microsoft.com/office/drawing/2014/main" val="3885462284"/>
                    </a:ext>
                  </a:extLst>
                </a:gridCol>
                <a:gridCol w="591734">
                  <a:extLst>
                    <a:ext uri="{9D8B030D-6E8A-4147-A177-3AD203B41FA5}">
                      <a16:colId xmlns:a16="http://schemas.microsoft.com/office/drawing/2014/main" val="1758535432"/>
                    </a:ext>
                  </a:extLst>
                </a:gridCol>
                <a:gridCol w="591734">
                  <a:extLst>
                    <a:ext uri="{9D8B030D-6E8A-4147-A177-3AD203B41FA5}">
                      <a16:colId xmlns:a16="http://schemas.microsoft.com/office/drawing/2014/main" val="496915861"/>
                    </a:ext>
                  </a:extLst>
                </a:gridCol>
                <a:gridCol w="591734">
                  <a:extLst>
                    <a:ext uri="{9D8B030D-6E8A-4147-A177-3AD203B41FA5}">
                      <a16:colId xmlns:a16="http://schemas.microsoft.com/office/drawing/2014/main" val="3534675663"/>
                    </a:ext>
                  </a:extLst>
                </a:gridCol>
              </a:tblGrid>
              <a:tr h="268521">
                <a:tc rowSpan="2">
                  <a:txBody>
                    <a:bodyPr/>
                    <a:lstStyle/>
                    <a:p>
                      <a:pPr algn="ctr" fontAlgn="b"/>
                      <a:r>
                        <a:rPr lang="en-US" sz="1200" u="none" strike="noStrike" dirty="0">
                          <a:effectLst/>
                        </a:rPr>
                        <a:t>Design</a:t>
                      </a:r>
                      <a:endParaRPr lang="en-US" sz="1200" b="0" i="0" u="none" strike="noStrike" dirty="0">
                        <a:solidFill>
                          <a:srgbClr val="000000"/>
                        </a:solidFill>
                        <a:effectLst/>
                        <a:latin typeface="Calibri" panose="020F0502020204030204" pitchFamily="34" charset="0"/>
                      </a:endParaRPr>
                    </a:p>
                  </a:txBody>
                  <a:tcPr marL="9246" marR="9246" marT="9246" marB="0" anchor="b"/>
                </a:tc>
                <a:tc gridSpan="4">
                  <a:txBody>
                    <a:bodyPr/>
                    <a:lstStyle/>
                    <a:p>
                      <a:pPr algn="ctr" fontAlgn="b"/>
                      <a:r>
                        <a:rPr lang="en-US" sz="1200" u="none" strike="noStrike">
                          <a:effectLst/>
                        </a:rPr>
                        <a:t>This Work</a:t>
                      </a:r>
                      <a:endParaRPr lang="en-US" sz="1200" b="0" i="0" u="none" strike="noStrike">
                        <a:solidFill>
                          <a:srgbClr val="000000"/>
                        </a:solidFill>
                        <a:effectLst/>
                        <a:latin typeface="Calibri" panose="020F0502020204030204" pitchFamily="34" charset="0"/>
                      </a:endParaRPr>
                    </a:p>
                  </a:txBody>
                  <a:tcPr marL="9246" marR="9246" marT="9246"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200" u="none" strike="noStrike">
                          <a:effectLst/>
                        </a:rPr>
                        <a:t>1st Place</a:t>
                      </a:r>
                      <a:endParaRPr lang="en-US" sz="1200" b="0" i="0" u="none" strike="noStrike">
                        <a:solidFill>
                          <a:srgbClr val="000000"/>
                        </a:solidFill>
                        <a:effectLst/>
                        <a:latin typeface="Calibri" panose="020F0502020204030204" pitchFamily="34" charset="0"/>
                      </a:endParaRPr>
                    </a:p>
                  </a:txBody>
                  <a:tcPr marL="9246" marR="9246" marT="9246"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200" u="none" strike="noStrike">
                          <a:effectLst/>
                        </a:rPr>
                        <a:t>2nd Place</a:t>
                      </a:r>
                      <a:endParaRPr lang="en-US" sz="1200" b="0" i="0" u="none" strike="noStrike">
                        <a:solidFill>
                          <a:srgbClr val="000000"/>
                        </a:solidFill>
                        <a:effectLst/>
                        <a:latin typeface="Calibri" panose="020F0502020204030204" pitchFamily="34" charset="0"/>
                      </a:endParaRPr>
                    </a:p>
                  </a:txBody>
                  <a:tcPr marL="9246" marR="9246" marT="9246"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200" u="none" strike="noStrike">
                          <a:effectLst/>
                        </a:rPr>
                        <a:t>3rd Place</a:t>
                      </a:r>
                      <a:endParaRPr lang="en-US" sz="1200" b="0" i="0" u="none" strike="noStrike">
                        <a:solidFill>
                          <a:srgbClr val="000000"/>
                        </a:solidFill>
                        <a:effectLst/>
                        <a:latin typeface="Calibri" panose="020F0502020204030204" pitchFamily="34" charset="0"/>
                      </a:endParaRPr>
                    </a:p>
                  </a:txBody>
                  <a:tcPr marL="9246" marR="9246" marT="9246" marB="0" anchor="b"/>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62100719"/>
                  </a:ext>
                </a:extLst>
              </a:tr>
              <a:tr h="268521">
                <a:tc vMerge="1">
                  <a:txBody>
                    <a:bodyPr/>
                    <a:lstStyle/>
                    <a:p>
                      <a:endParaRPr lang="en-US"/>
                    </a:p>
                  </a:txBody>
                  <a:tcPr/>
                </a:tc>
                <a:tc>
                  <a:txBody>
                    <a:bodyPr/>
                    <a:lstStyle/>
                    <a:p>
                      <a:pPr algn="ctr" fontAlgn="b"/>
                      <a:r>
                        <a:rPr lang="en-US" sz="1200" u="none" strike="noStrike" dirty="0">
                          <a:effectLst/>
                        </a:rPr>
                        <a:t>WL</a:t>
                      </a:r>
                      <a:endParaRPr lang="en-US" sz="1200" b="0"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dirty="0">
                          <a:effectLst/>
                        </a:rPr>
                        <a:t>ratio</a:t>
                      </a:r>
                      <a:endParaRPr lang="en-US" sz="1200" b="1"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Time</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dirty="0">
                          <a:effectLst/>
                        </a:rPr>
                        <a:t>ratio</a:t>
                      </a:r>
                      <a:endParaRPr lang="en-US" sz="1200" b="1"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WL</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a:effectLst/>
                        </a:rPr>
                        <a:t>ratio</a:t>
                      </a:r>
                      <a:endParaRPr lang="en-US" sz="1200" b="1"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Time</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dirty="0">
                          <a:effectLst/>
                        </a:rPr>
                        <a:t>ratio</a:t>
                      </a:r>
                      <a:endParaRPr lang="en-US" sz="1200" b="1"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WL</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ratio</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Time</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ratio</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WL</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ratio</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Time</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ratio</a:t>
                      </a:r>
                      <a:endParaRPr lang="en-US" sz="1200" b="0" i="0" u="none" strike="noStrike">
                        <a:solidFill>
                          <a:srgbClr val="000000"/>
                        </a:solidFill>
                        <a:effectLst/>
                        <a:latin typeface="Calibri" panose="020F0502020204030204" pitchFamily="34" charset="0"/>
                      </a:endParaRPr>
                    </a:p>
                  </a:txBody>
                  <a:tcPr marL="9246" marR="9246" marT="9246" marB="0" anchor="b"/>
                </a:tc>
                <a:extLst>
                  <a:ext uri="{0D108BD9-81ED-4DB2-BD59-A6C34878D82A}">
                    <a16:rowId xmlns:a16="http://schemas.microsoft.com/office/drawing/2014/main" val="2735500831"/>
                  </a:ext>
                </a:extLst>
              </a:tr>
              <a:tr h="268521">
                <a:tc>
                  <a:txBody>
                    <a:bodyPr/>
                    <a:lstStyle/>
                    <a:p>
                      <a:pPr algn="ctr" fontAlgn="b"/>
                      <a:r>
                        <a:rPr lang="en-US" sz="1200" u="none" strike="noStrike">
                          <a:effectLst/>
                        </a:rPr>
                        <a:t>CLK-FPGA01</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dirty="0">
                          <a:effectLst/>
                        </a:rPr>
                        <a:t>2011452</a:t>
                      </a:r>
                      <a:endParaRPr lang="en-US" sz="1200" b="0"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a:effectLst/>
                        </a:rPr>
                        <a:t>1</a:t>
                      </a:r>
                      <a:endParaRPr lang="en-US" sz="1200" b="1"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288</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dirty="0">
                          <a:effectLst/>
                        </a:rPr>
                        <a:t>1</a:t>
                      </a:r>
                      <a:endParaRPr lang="en-US" sz="1200" b="1"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2208170</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a:effectLst/>
                        </a:rPr>
                        <a:t>1.098</a:t>
                      </a:r>
                      <a:endParaRPr lang="en-US" sz="1200" b="1"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530</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dirty="0">
                          <a:effectLst/>
                        </a:rPr>
                        <a:t>1.84</a:t>
                      </a:r>
                      <a:endParaRPr lang="en-US" sz="1200" b="1"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dirty="0">
                          <a:effectLst/>
                        </a:rPr>
                        <a:t>2209328</a:t>
                      </a:r>
                      <a:endParaRPr lang="en-US" sz="1200" b="0"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1.098</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2686</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9.326</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2268532</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1.128</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2686</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9.326</a:t>
                      </a:r>
                      <a:endParaRPr lang="en-US" sz="1200" b="0" i="0" u="none" strike="noStrike">
                        <a:solidFill>
                          <a:srgbClr val="000000"/>
                        </a:solidFill>
                        <a:effectLst/>
                        <a:latin typeface="Calibri" panose="020F0502020204030204" pitchFamily="34" charset="0"/>
                      </a:endParaRPr>
                    </a:p>
                  </a:txBody>
                  <a:tcPr marL="9246" marR="9246" marT="9246" marB="0" anchor="b"/>
                </a:tc>
                <a:extLst>
                  <a:ext uri="{0D108BD9-81ED-4DB2-BD59-A6C34878D82A}">
                    <a16:rowId xmlns:a16="http://schemas.microsoft.com/office/drawing/2014/main" val="1330316699"/>
                  </a:ext>
                </a:extLst>
              </a:tr>
              <a:tr h="268521">
                <a:tc>
                  <a:txBody>
                    <a:bodyPr/>
                    <a:lstStyle/>
                    <a:p>
                      <a:pPr algn="ctr" fontAlgn="b"/>
                      <a:r>
                        <a:rPr lang="en-US" sz="1200" u="none" strike="noStrike">
                          <a:effectLst/>
                        </a:rPr>
                        <a:t>CLK-FPGA02</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dirty="0">
                          <a:effectLst/>
                        </a:rPr>
                        <a:t>2167861</a:t>
                      </a:r>
                      <a:endParaRPr lang="en-US" sz="1200" b="0"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dirty="0">
                          <a:effectLst/>
                        </a:rPr>
                        <a:t>1</a:t>
                      </a:r>
                      <a:endParaRPr lang="en-US" sz="1200" b="1"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266</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dirty="0">
                          <a:effectLst/>
                        </a:rPr>
                        <a:t>1</a:t>
                      </a:r>
                      <a:endParaRPr lang="en-US" sz="1200" b="1"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2279171</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a:effectLst/>
                        </a:rPr>
                        <a:t>1.051</a:t>
                      </a:r>
                      <a:endParaRPr lang="en-US" sz="1200" b="1"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521</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dirty="0">
                          <a:effectLst/>
                        </a:rPr>
                        <a:t>1.959</a:t>
                      </a:r>
                      <a:endParaRPr lang="en-US" sz="1200" b="1"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2273729</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1.049</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2788</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10.481</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2504444</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1.155</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2788</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10.481</a:t>
                      </a:r>
                      <a:endParaRPr lang="en-US" sz="1200" b="0" i="0" u="none" strike="noStrike">
                        <a:solidFill>
                          <a:srgbClr val="000000"/>
                        </a:solidFill>
                        <a:effectLst/>
                        <a:latin typeface="Calibri" panose="020F0502020204030204" pitchFamily="34" charset="0"/>
                      </a:endParaRPr>
                    </a:p>
                  </a:txBody>
                  <a:tcPr marL="9246" marR="9246" marT="9246" marB="0" anchor="b"/>
                </a:tc>
                <a:extLst>
                  <a:ext uri="{0D108BD9-81ED-4DB2-BD59-A6C34878D82A}">
                    <a16:rowId xmlns:a16="http://schemas.microsoft.com/office/drawing/2014/main" val="4218047973"/>
                  </a:ext>
                </a:extLst>
              </a:tr>
              <a:tr h="268521">
                <a:tc>
                  <a:txBody>
                    <a:bodyPr/>
                    <a:lstStyle/>
                    <a:p>
                      <a:pPr algn="ctr" fontAlgn="b"/>
                      <a:r>
                        <a:rPr lang="en-US" sz="1200" u="none" strike="noStrike">
                          <a:effectLst/>
                        </a:rPr>
                        <a:t>CLK-FPGA03</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dirty="0">
                          <a:effectLst/>
                        </a:rPr>
                        <a:t>5265206</a:t>
                      </a:r>
                      <a:endParaRPr lang="en-US" sz="1200" b="0"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dirty="0">
                          <a:effectLst/>
                        </a:rPr>
                        <a:t>1</a:t>
                      </a:r>
                      <a:endParaRPr lang="en-US" sz="1200" b="1"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583</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dirty="0">
                          <a:effectLst/>
                        </a:rPr>
                        <a:t>1</a:t>
                      </a:r>
                      <a:endParaRPr lang="en-US" sz="1200" b="1"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5353071</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a:effectLst/>
                        </a:rPr>
                        <a:t>1.017</a:t>
                      </a:r>
                      <a:endParaRPr lang="en-US" sz="1200" b="1"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1038</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dirty="0">
                          <a:effectLst/>
                        </a:rPr>
                        <a:t>1.78</a:t>
                      </a:r>
                      <a:endParaRPr lang="en-US" sz="1200" b="1"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6229292</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1.183</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3740</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6.415</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5803110</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1.102</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3740</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6.415</a:t>
                      </a:r>
                      <a:endParaRPr lang="en-US" sz="1200" b="0" i="0" u="none" strike="noStrike">
                        <a:solidFill>
                          <a:srgbClr val="000000"/>
                        </a:solidFill>
                        <a:effectLst/>
                        <a:latin typeface="Calibri" panose="020F0502020204030204" pitchFamily="34" charset="0"/>
                      </a:endParaRPr>
                    </a:p>
                  </a:txBody>
                  <a:tcPr marL="9246" marR="9246" marT="9246" marB="0" anchor="b"/>
                </a:tc>
                <a:extLst>
                  <a:ext uri="{0D108BD9-81ED-4DB2-BD59-A6C34878D82A}">
                    <a16:rowId xmlns:a16="http://schemas.microsoft.com/office/drawing/2014/main" val="4085164214"/>
                  </a:ext>
                </a:extLst>
              </a:tr>
              <a:tr h="268521">
                <a:tc>
                  <a:txBody>
                    <a:bodyPr/>
                    <a:lstStyle/>
                    <a:p>
                      <a:pPr algn="ctr" fontAlgn="b"/>
                      <a:r>
                        <a:rPr lang="en-US" sz="1200" u="none" strike="noStrike">
                          <a:effectLst/>
                        </a:rPr>
                        <a:t>CLK-FPGA04</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dirty="0">
                          <a:effectLst/>
                        </a:rPr>
                        <a:t>3606567</a:t>
                      </a:r>
                      <a:endParaRPr lang="en-US" sz="1200" b="0"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dirty="0">
                          <a:effectLst/>
                        </a:rPr>
                        <a:t>1</a:t>
                      </a:r>
                      <a:endParaRPr lang="en-US" sz="1200" b="1"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dirty="0">
                          <a:effectLst/>
                        </a:rPr>
                        <a:t>380</a:t>
                      </a:r>
                      <a:endParaRPr lang="en-US" sz="1200" b="0"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dirty="0">
                          <a:effectLst/>
                        </a:rPr>
                        <a:t>1</a:t>
                      </a:r>
                      <a:endParaRPr lang="en-US" sz="1200" b="1"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3697950</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a:effectLst/>
                        </a:rPr>
                        <a:t>1.025</a:t>
                      </a:r>
                      <a:endParaRPr lang="en-US" sz="1200" b="1"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725</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dirty="0">
                          <a:effectLst/>
                        </a:rPr>
                        <a:t>1.908</a:t>
                      </a:r>
                      <a:endParaRPr lang="en-US" sz="1200" b="1"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3817377</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1.058</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2850</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7.5</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4085670</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1.133</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2850</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7.5</a:t>
                      </a:r>
                      <a:endParaRPr lang="en-US" sz="1200" b="0" i="0" u="none" strike="noStrike">
                        <a:solidFill>
                          <a:srgbClr val="000000"/>
                        </a:solidFill>
                        <a:effectLst/>
                        <a:latin typeface="Calibri" panose="020F0502020204030204" pitchFamily="34" charset="0"/>
                      </a:endParaRPr>
                    </a:p>
                  </a:txBody>
                  <a:tcPr marL="9246" marR="9246" marT="9246" marB="0" anchor="b"/>
                </a:tc>
                <a:extLst>
                  <a:ext uri="{0D108BD9-81ED-4DB2-BD59-A6C34878D82A}">
                    <a16:rowId xmlns:a16="http://schemas.microsoft.com/office/drawing/2014/main" val="865479811"/>
                  </a:ext>
                </a:extLst>
              </a:tr>
              <a:tr h="268521">
                <a:tc>
                  <a:txBody>
                    <a:bodyPr/>
                    <a:lstStyle/>
                    <a:p>
                      <a:pPr algn="ctr" fontAlgn="b"/>
                      <a:r>
                        <a:rPr lang="en-US" sz="1200" u="none" strike="noStrike">
                          <a:effectLst/>
                        </a:rPr>
                        <a:t>CLK-FPGA05</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dirty="0">
                          <a:effectLst/>
                        </a:rPr>
                        <a:t>4660136</a:t>
                      </a:r>
                      <a:endParaRPr lang="en-US" sz="1200" b="0"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a:effectLst/>
                        </a:rPr>
                        <a:t>1</a:t>
                      </a:r>
                      <a:endParaRPr lang="en-US" sz="1200" b="1"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dirty="0">
                          <a:effectLst/>
                        </a:rPr>
                        <a:t>569</a:t>
                      </a:r>
                      <a:endParaRPr lang="en-US" sz="1200" b="0"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dirty="0">
                          <a:effectLst/>
                        </a:rPr>
                        <a:t>1</a:t>
                      </a:r>
                      <a:endParaRPr lang="en-US" sz="1200" b="1"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4692356</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a:effectLst/>
                        </a:rPr>
                        <a:t>1.007</a:t>
                      </a:r>
                      <a:endParaRPr lang="en-US" sz="1200" b="1"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943</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dirty="0">
                          <a:effectLst/>
                        </a:rPr>
                        <a:t>1.657</a:t>
                      </a:r>
                      <a:endParaRPr lang="en-US" sz="1200" b="1"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4995177</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1.072</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3164</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5.561</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5180916</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1.112</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3164</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5.561</a:t>
                      </a:r>
                      <a:endParaRPr lang="en-US" sz="1200" b="0" i="0" u="none" strike="noStrike">
                        <a:solidFill>
                          <a:srgbClr val="000000"/>
                        </a:solidFill>
                        <a:effectLst/>
                        <a:latin typeface="Calibri" panose="020F0502020204030204" pitchFamily="34" charset="0"/>
                      </a:endParaRPr>
                    </a:p>
                  </a:txBody>
                  <a:tcPr marL="9246" marR="9246" marT="9246" marB="0" anchor="b"/>
                </a:tc>
                <a:extLst>
                  <a:ext uri="{0D108BD9-81ED-4DB2-BD59-A6C34878D82A}">
                    <a16:rowId xmlns:a16="http://schemas.microsoft.com/office/drawing/2014/main" val="2677776242"/>
                  </a:ext>
                </a:extLst>
              </a:tr>
              <a:tr h="268521">
                <a:tc>
                  <a:txBody>
                    <a:bodyPr/>
                    <a:lstStyle/>
                    <a:p>
                      <a:pPr algn="ctr" fontAlgn="b"/>
                      <a:r>
                        <a:rPr lang="en-US" sz="1200" u="none" strike="noStrike">
                          <a:effectLst/>
                        </a:rPr>
                        <a:t>CLK-FPGA06</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dirty="0">
                          <a:effectLst/>
                        </a:rPr>
                        <a:t>5736998</a:t>
                      </a:r>
                      <a:endParaRPr lang="en-US" sz="1200" b="0"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a:effectLst/>
                        </a:rPr>
                        <a:t>1</a:t>
                      </a:r>
                      <a:endParaRPr lang="en-US" sz="1200" b="1"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dirty="0">
                          <a:effectLst/>
                        </a:rPr>
                        <a:t>591</a:t>
                      </a:r>
                      <a:endParaRPr lang="en-US" sz="1200" b="0"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dirty="0">
                          <a:effectLst/>
                        </a:rPr>
                        <a:t>1</a:t>
                      </a:r>
                      <a:endParaRPr lang="en-US" sz="1200" b="1"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5588507</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a:effectLst/>
                        </a:rPr>
                        <a:t>0.974</a:t>
                      </a:r>
                      <a:endParaRPr lang="en-US" sz="1200" b="1"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1075</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dirty="0">
                          <a:effectLst/>
                        </a:rPr>
                        <a:t>1.819</a:t>
                      </a:r>
                      <a:endParaRPr lang="en-US" sz="1200" b="1"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5605573</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0.977</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3570</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6.041</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6216898</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1.084</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3570</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6.041</a:t>
                      </a:r>
                      <a:endParaRPr lang="en-US" sz="1200" b="0" i="0" u="none" strike="noStrike">
                        <a:solidFill>
                          <a:srgbClr val="000000"/>
                        </a:solidFill>
                        <a:effectLst/>
                        <a:latin typeface="Calibri" panose="020F0502020204030204" pitchFamily="34" charset="0"/>
                      </a:endParaRPr>
                    </a:p>
                  </a:txBody>
                  <a:tcPr marL="9246" marR="9246" marT="9246" marB="0" anchor="b"/>
                </a:tc>
                <a:extLst>
                  <a:ext uri="{0D108BD9-81ED-4DB2-BD59-A6C34878D82A}">
                    <a16:rowId xmlns:a16="http://schemas.microsoft.com/office/drawing/2014/main" val="1320764091"/>
                  </a:ext>
                </a:extLst>
              </a:tr>
              <a:tr h="268521">
                <a:tc>
                  <a:txBody>
                    <a:bodyPr/>
                    <a:lstStyle/>
                    <a:p>
                      <a:pPr algn="ctr" fontAlgn="b"/>
                      <a:r>
                        <a:rPr lang="en-US" sz="1200" u="none" strike="noStrike">
                          <a:effectLst/>
                        </a:rPr>
                        <a:t>CLK-FPGA07</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dirty="0">
                          <a:effectLst/>
                        </a:rPr>
                        <a:t>2325787</a:t>
                      </a:r>
                      <a:endParaRPr lang="en-US" sz="1200" b="0"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a:effectLst/>
                        </a:rPr>
                        <a:t>1</a:t>
                      </a:r>
                      <a:endParaRPr lang="en-US" sz="1200" b="1"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dirty="0">
                          <a:effectLst/>
                        </a:rPr>
                        <a:t>304</a:t>
                      </a:r>
                      <a:endParaRPr lang="en-US" sz="1200" b="0"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dirty="0">
                          <a:effectLst/>
                        </a:rPr>
                        <a:t>1</a:t>
                      </a:r>
                      <a:endParaRPr lang="en-US" sz="1200" b="1"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2444359</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a:effectLst/>
                        </a:rPr>
                        <a:t>1.051</a:t>
                      </a:r>
                      <a:endParaRPr lang="en-US" sz="1200" b="1"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585</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dirty="0">
                          <a:effectLst/>
                        </a:rPr>
                        <a:t>1.924</a:t>
                      </a:r>
                      <a:endParaRPr lang="en-US" sz="1200" b="1"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2504544</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1.077</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3698</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12.164</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2676088</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1.151</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3698</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12.164</a:t>
                      </a:r>
                      <a:endParaRPr lang="en-US" sz="1200" b="0" i="0" u="none" strike="noStrike">
                        <a:solidFill>
                          <a:srgbClr val="000000"/>
                        </a:solidFill>
                        <a:effectLst/>
                        <a:latin typeface="Calibri" panose="020F0502020204030204" pitchFamily="34" charset="0"/>
                      </a:endParaRPr>
                    </a:p>
                  </a:txBody>
                  <a:tcPr marL="9246" marR="9246" marT="9246" marB="0" anchor="b"/>
                </a:tc>
                <a:extLst>
                  <a:ext uri="{0D108BD9-81ED-4DB2-BD59-A6C34878D82A}">
                    <a16:rowId xmlns:a16="http://schemas.microsoft.com/office/drawing/2014/main" val="3038567458"/>
                  </a:ext>
                </a:extLst>
              </a:tr>
              <a:tr h="268521">
                <a:tc>
                  <a:txBody>
                    <a:bodyPr/>
                    <a:lstStyle/>
                    <a:p>
                      <a:pPr algn="ctr" fontAlgn="b"/>
                      <a:r>
                        <a:rPr lang="en-US" sz="1200" u="none" strike="noStrike">
                          <a:effectLst/>
                        </a:rPr>
                        <a:t>CLK-FPGA08</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dirty="0">
                          <a:effectLst/>
                        </a:rPr>
                        <a:t>1778292</a:t>
                      </a:r>
                      <a:endParaRPr lang="en-US" sz="1200" b="0"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a:effectLst/>
                        </a:rPr>
                        <a:t>1</a:t>
                      </a:r>
                      <a:endParaRPr lang="en-US" sz="1200" b="1"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dirty="0">
                          <a:effectLst/>
                        </a:rPr>
                        <a:t>247</a:t>
                      </a:r>
                      <a:endParaRPr lang="en-US" sz="1200" b="0"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dirty="0">
                          <a:effectLst/>
                        </a:rPr>
                        <a:t>1</a:t>
                      </a:r>
                      <a:endParaRPr lang="en-US" sz="1200" b="1"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1885632</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a:effectLst/>
                        </a:rPr>
                        <a:t>1.06</a:t>
                      </a:r>
                      <a:endParaRPr lang="en-US" sz="1200" b="1"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482</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dirty="0">
                          <a:effectLst/>
                        </a:rPr>
                        <a:t>1.951</a:t>
                      </a:r>
                      <a:endParaRPr lang="en-US" sz="1200" b="1"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1989632</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1.119</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2504</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10.138</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2057117</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1.157</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2504</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10.138</a:t>
                      </a:r>
                      <a:endParaRPr lang="en-US" sz="1200" b="0" i="0" u="none" strike="noStrike">
                        <a:solidFill>
                          <a:srgbClr val="000000"/>
                        </a:solidFill>
                        <a:effectLst/>
                        <a:latin typeface="Calibri" panose="020F0502020204030204" pitchFamily="34" charset="0"/>
                      </a:endParaRPr>
                    </a:p>
                  </a:txBody>
                  <a:tcPr marL="9246" marR="9246" marT="9246" marB="0" anchor="b"/>
                </a:tc>
                <a:extLst>
                  <a:ext uri="{0D108BD9-81ED-4DB2-BD59-A6C34878D82A}">
                    <a16:rowId xmlns:a16="http://schemas.microsoft.com/office/drawing/2014/main" val="818758497"/>
                  </a:ext>
                </a:extLst>
              </a:tr>
              <a:tr h="268521">
                <a:tc>
                  <a:txBody>
                    <a:bodyPr/>
                    <a:lstStyle/>
                    <a:p>
                      <a:pPr algn="ctr" fontAlgn="b"/>
                      <a:r>
                        <a:rPr lang="en-US" sz="1200" u="none" strike="noStrike">
                          <a:effectLst/>
                        </a:rPr>
                        <a:t>CLK-FPGA09</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dirty="0">
                          <a:effectLst/>
                        </a:rPr>
                        <a:t>2530105</a:t>
                      </a:r>
                      <a:endParaRPr lang="en-US" sz="1200" b="0"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a:effectLst/>
                        </a:rPr>
                        <a:t>1</a:t>
                      </a:r>
                      <a:endParaRPr lang="en-US" sz="1200" b="1"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dirty="0">
                          <a:effectLst/>
                        </a:rPr>
                        <a:t>327</a:t>
                      </a:r>
                      <a:endParaRPr lang="en-US" sz="1200" b="0"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dirty="0">
                          <a:effectLst/>
                        </a:rPr>
                        <a:t>1</a:t>
                      </a:r>
                      <a:endParaRPr lang="en-US" sz="1200" b="1"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2601161</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a:effectLst/>
                        </a:rPr>
                        <a:t>1.028</a:t>
                      </a:r>
                      <a:endParaRPr lang="en-US" sz="1200" b="1"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600</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dirty="0">
                          <a:effectLst/>
                        </a:rPr>
                        <a:t>1.835</a:t>
                      </a:r>
                      <a:endParaRPr lang="en-US" sz="1200" b="1"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2583442</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1.021</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3158</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9.657</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2813538</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1.112</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3158</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9.657</a:t>
                      </a:r>
                      <a:endParaRPr lang="en-US" sz="1200" b="0" i="0" u="none" strike="noStrike">
                        <a:solidFill>
                          <a:srgbClr val="000000"/>
                        </a:solidFill>
                        <a:effectLst/>
                        <a:latin typeface="Calibri" panose="020F0502020204030204" pitchFamily="34" charset="0"/>
                      </a:endParaRPr>
                    </a:p>
                  </a:txBody>
                  <a:tcPr marL="9246" marR="9246" marT="9246" marB="0" anchor="b"/>
                </a:tc>
                <a:extLst>
                  <a:ext uri="{0D108BD9-81ED-4DB2-BD59-A6C34878D82A}">
                    <a16:rowId xmlns:a16="http://schemas.microsoft.com/office/drawing/2014/main" val="2971190495"/>
                  </a:ext>
                </a:extLst>
              </a:tr>
              <a:tr h="268521">
                <a:tc>
                  <a:txBody>
                    <a:bodyPr/>
                    <a:lstStyle/>
                    <a:p>
                      <a:pPr algn="ctr" fontAlgn="b"/>
                      <a:r>
                        <a:rPr lang="en-US" sz="1200" u="none" strike="noStrike">
                          <a:effectLst/>
                        </a:rPr>
                        <a:t>CLK-FPGA10</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4495500</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a:effectLst/>
                        </a:rPr>
                        <a:t>1</a:t>
                      </a:r>
                      <a:endParaRPr lang="en-US" sz="1200" b="1"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dirty="0">
                          <a:effectLst/>
                        </a:rPr>
                        <a:t>512</a:t>
                      </a:r>
                      <a:endParaRPr lang="en-US" sz="1200" b="0"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dirty="0">
                          <a:effectLst/>
                        </a:rPr>
                        <a:t>1</a:t>
                      </a:r>
                      <a:endParaRPr lang="en-US" sz="1200" b="1"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4464341</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a:effectLst/>
                        </a:rPr>
                        <a:t>0.993</a:t>
                      </a:r>
                      <a:endParaRPr lang="en-US" sz="1200" b="1"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868</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dirty="0">
                          <a:effectLst/>
                        </a:rPr>
                        <a:t>1.695</a:t>
                      </a:r>
                      <a:endParaRPr lang="en-US" sz="1200" b="1"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4770168</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1.061</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2971</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5.803</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4839765</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1.077</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2971</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5.803</a:t>
                      </a:r>
                      <a:endParaRPr lang="en-US" sz="1200" b="0" i="0" u="none" strike="noStrike">
                        <a:solidFill>
                          <a:srgbClr val="000000"/>
                        </a:solidFill>
                        <a:effectLst/>
                        <a:latin typeface="Calibri" panose="020F0502020204030204" pitchFamily="34" charset="0"/>
                      </a:endParaRPr>
                    </a:p>
                  </a:txBody>
                  <a:tcPr marL="9246" marR="9246" marT="9246" marB="0" anchor="b"/>
                </a:tc>
                <a:extLst>
                  <a:ext uri="{0D108BD9-81ED-4DB2-BD59-A6C34878D82A}">
                    <a16:rowId xmlns:a16="http://schemas.microsoft.com/office/drawing/2014/main" val="2467104318"/>
                  </a:ext>
                </a:extLst>
              </a:tr>
              <a:tr h="268521">
                <a:tc>
                  <a:txBody>
                    <a:bodyPr/>
                    <a:lstStyle/>
                    <a:p>
                      <a:pPr algn="ctr" fontAlgn="b"/>
                      <a:r>
                        <a:rPr lang="en-US" sz="1200" u="none" strike="noStrike">
                          <a:effectLst/>
                        </a:rPr>
                        <a:t>CLK-FPGA11</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4189622</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a:effectLst/>
                        </a:rPr>
                        <a:t>1</a:t>
                      </a:r>
                      <a:endParaRPr lang="en-US" sz="1200" b="1"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dirty="0">
                          <a:effectLst/>
                        </a:rPr>
                        <a:t>455</a:t>
                      </a:r>
                      <a:endParaRPr lang="en-US" sz="1200" b="0"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dirty="0">
                          <a:effectLst/>
                        </a:rPr>
                        <a:t>1</a:t>
                      </a:r>
                      <a:endParaRPr lang="en-US" sz="1200" b="1"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4182726</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a:effectLst/>
                        </a:rPr>
                        <a:t>0.998</a:t>
                      </a:r>
                      <a:endParaRPr lang="en-US" sz="1200" b="1"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768</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dirty="0">
                          <a:effectLst/>
                        </a:rPr>
                        <a:t>1.688</a:t>
                      </a:r>
                      <a:endParaRPr lang="en-US" sz="1200" b="1"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4207699</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1.004</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2535</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5.571</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4777177</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1.14</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2535</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5.571</a:t>
                      </a:r>
                      <a:endParaRPr lang="en-US" sz="1200" b="0" i="0" u="none" strike="noStrike">
                        <a:solidFill>
                          <a:srgbClr val="000000"/>
                        </a:solidFill>
                        <a:effectLst/>
                        <a:latin typeface="Calibri" panose="020F0502020204030204" pitchFamily="34" charset="0"/>
                      </a:endParaRPr>
                    </a:p>
                  </a:txBody>
                  <a:tcPr marL="9246" marR="9246" marT="9246" marB="0" anchor="b"/>
                </a:tc>
                <a:extLst>
                  <a:ext uri="{0D108BD9-81ED-4DB2-BD59-A6C34878D82A}">
                    <a16:rowId xmlns:a16="http://schemas.microsoft.com/office/drawing/2014/main" val="534463085"/>
                  </a:ext>
                </a:extLst>
              </a:tr>
              <a:tr h="268521">
                <a:tc>
                  <a:txBody>
                    <a:bodyPr/>
                    <a:lstStyle/>
                    <a:p>
                      <a:pPr algn="ctr" fontAlgn="b"/>
                      <a:r>
                        <a:rPr lang="en-US" sz="1200" u="none" strike="noStrike">
                          <a:effectLst/>
                        </a:rPr>
                        <a:t>CLK-FPGA12</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3387586</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a:effectLst/>
                        </a:rPr>
                        <a:t>1</a:t>
                      </a:r>
                      <a:endParaRPr lang="en-US" sz="1200" b="1"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dirty="0">
                          <a:effectLst/>
                        </a:rPr>
                        <a:t>409</a:t>
                      </a:r>
                      <a:endParaRPr lang="en-US" sz="1200" b="0"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dirty="0">
                          <a:effectLst/>
                        </a:rPr>
                        <a:t>1</a:t>
                      </a:r>
                      <a:endParaRPr lang="en-US" sz="1200" b="1"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3368698</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a:effectLst/>
                        </a:rPr>
                        <a:t>0.994</a:t>
                      </a:r>
                      <a:endParaRPr lang="en-US" sz="1200" b="1"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744</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dirty="0">
                          <a:effectLst/>
                        </a:rPr>
                        <a:t>1.819</a:t>
                      </a:r>
                      <a:endParaRPr lang="en-US" sz="1200" b="1"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dirty="0">
                          <a:effectLst/>
                        </a:rPr>
                        <a:t>3376930</a:t>
                      </a:r>
                      <a:endParaRPr lang="en-US" sz="1200" b="0"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0.997</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3007</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7.352</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3739517</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1.104</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3007</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7.352</a:t>
                      </a:r>
                      <a:endParaRPr lang="en-US" sz="1200" b="0" i="0" u="none" strike="noStrike">
                        <a:solidFill>
                          <a:srgbClr val="000000"/>
                        </a:solidFill>
                        <a:effectLst/>
                        <a:latin typeface="Calibri" panose="020F0502020204030204" pitchFamily="34" charset="0"/>
                      </a:endParaRPr>
                    </a:p>
                  </a:txBody>
                  <a:tcPr marL="9246" marR="9246" marT="9246" marB="0" anchor="b"/>
                </a:tc>
                <a:extLst>
                  <a:ext uri="{0D108BD9-81ED-4DB2-BD59-A6C34878D82A}">
                    <a16:rowId xmlns:a16="http://schemas.microsoft.com/office/drawing/2014/main" val="2969665398"/>
                  </a:ext>
                </a:extLst>
              </a:tr>
              <a:tr h="268521">
                <a:tc>
                  <a:txBody>
                    <a:bodyPr/>
                    <a:lstStyle/>
                    <a:p>
                      <a:pPr algn="ctr" fontAlgn="b"/>
                      <a:r>
                        <a:rPr lang="en-US" sz="1200" u="none" strike="noStrike">
                          <a:effectLst/>
                        </a:rPr>
                        <a:t>CLK-FPGA13</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3833106</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dirty="0">
                          <a:effectLst/>
                        </a:rPr>
                        <a:t>1</a:t>
                      </a:r>
                      <a:endParaRPr lang="en-US" sz="1200" b="1"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dirty="0">
                          <a:effectLst/>
                        </a:rPr>
                        <a:t>441</a:t>
                      </a:r>
                      <a:endParaRPr lang="en-US" sz="1200" b="0"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dirty="0">
                          <a:effectLst/>
                        </a:rPr>
                        <a:t>1</a:t>
                      </a:r>
                      <a:endParaRPr lang="en-US" sz="1200" b="1"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3815718</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a:effectLst/>
                        </a:rPr>
                        <a:t>0.995</a:t>
                      </a:r>
                      <a:endParaRPr lang="en-US" sz="1200" b="1"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822</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a:effectLst/>
                        </a:rPr>
                        <a:t>1.864</a:t>
                      </a:r>
                      <a:endParaRPr lang="en-US" sz="1200" b="1"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dirty="0">
                          <a:effectLst/>
                        </a:rPr>
                        <a:t>3920965</a:t>
                      </a:r>
                      <a:endParaRPr lang="en-US" sz="1200" b="0"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1.023</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3155</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7.154</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4320345</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1.127</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3155</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7.154</a:t>
                      </a:r>
                      <a:endParaRPr lang="en-US" sz="1200" b="0" i="0" u="none" strike="noStrike">
                        <a:solidFill>
                          <a:srgbClr val="000000"/>
                        </a:solidFill>
                        <a:effectLst/>
                        <a:latin typeface="Calibri" panose="020F0502020204030204" pitchFamily="34" charset="0"/>
                      </a:endParaRPr>
                    </a:p>
                  </a:txBody>
                  <a:tcPr marL="9246" marR="9246" marT="9246" marB="0" anchor="b"/>
                </a:tc>
                <a:extLst>
                  <a:ext uri="{0D108BD9-81ED-4DB2-BD59-A6C34878D82A}">
                    <a16:rowId xmlns:a16="http://schemas.microsoft.com/office/drawing/2014/main" val="2705410856"/>
                  </a:ext>
                </a:extLst>
              </a:tr>
              <a:tr h="268521">
                <a:tc>
                  <a:txBody>
                    <a:bodyPr/>
                    <a:lstStyle/>
                    <a:p>
                      <a:pPr algn="ctr" fontAlgn="b"/>
                      <a:r>
                        <a:rPr lang="en-US" sz="1200" u="none" strike="noStrike">
                          <a:effectLst/>
                        </a:rPr>
                        <a:t>Average</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dirty="0">
                          <a:effectLst/>
                        </a:rPr>
                        <a:t>1</a:t>
                      </a:r>
                      <a:endParaRPr lang="en-US" sz="1200" b="1"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dirty="0">
                          <a:effectLst/>
                        </a:rPr>
                        <a:t>1</a:t>
                      </a:r>
                      <a:endParaRPr lang="en-US" sz="1200" b="1"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dirty="0">
                          <a:effectLst/>
                        </a:rPr>
                        <a:t>1.03</a:t>
                      </a:r>
                      <a:endParaRPr lang="en-US" sz="1200" b="1"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b="1" u="none" strike="noStrike" dirty="0">
                          <a:effectLst/>
                        </a:rPr>
                        <a:t>1.84</a:t>
                      </a:r>
                      <a:endParaRPr lang="en-US" sz="1200" b="1"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dirty="0">
                          <a:effectLst/>
                        </a:rPr>
                        <a:t> </a:t>
                      </a:r>
                      <a:endParaRPr lang="en-US" sz="1200" b="0" i="0" u="none" strike="noStrike" dirty="0">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1.073</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7.933</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1.126</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9246" marR="9246" marT="9246" marB="0" anchor="b"/>
                </a:tc>
                <a:tc>
                  <a:txBody>
                    <a:bodyPr/>
                    <a:lstStyle/>
                    <a:p>
                      <a:pPr algn="ctr" fontAlgn="b"/>
                      <a:r>
                        <a:rPr lang="en-US" sz="1200" u="none" strike="noStrike" dirty="0">
                          <a:effectLst/>
                        </a:rPr>
                        <a:t>7.933</a:t>
                      </a:r>
                      <a:endParaRPr lang="en-US" sz="1200" b="0" i="0" u="none" strike="noStrike" dirty="0">
                        <a:solidFill>
                          <a:srgbClr val="000000"/>
                        </a:solidFill>
                        <a:effectLst/>
                        <a:latin typeface="Calibri" panose="020F0502020204030204" pitchFamily="34" charset="0"/>
                      </a:endParaRPr>
                    </a:p>
                  </a:txBody>
                  <a:tcPr marL="9246" marR="9246" marT="9246" marB="0" anchor="b"/>
                </a:tc>
                <a:extLst>
                  <a:ext uri="{0D108BD9-81ED-4DB2-BD59-A6C34878D82A}">
                    <a16:rowId xmlns:a16="http://schemas.microsoft.com/office/drawing/2014/main" val="78947157"/>
                  </a:ext>
                </a:extLst>
              </a:tr>
            </a:tbl>
          </a:graphicData>
        </a:graphic>
      </p:graphicFrame>
      <p:sp>
        <p:nvSpPr>
          <p:cNvPr id="5" name="TextBox 4">
            <a:extLst>
              <a:ext uri="{FF2B5EF4-FFF2-40B4-BE49-F238E27FC236}">
                <a16:creationId xmlns:a16="http://schemas.microsoft.com/office/drawing/2014/main" id="{F9E46D4D-6AC2-4884-A4B7-C23E79CA2061}"/>
              </a:ext>
            </a:extLst>
          </p:cNvPr>
          <p:cNvSpPr txBox="1"/>
          <p:nvPr/>
        </p:nvSpPr>
        <p:spPr>
          <a:xfrm>
            <a:off x="1894301" y="5987018"/>
            <a:ext cx="8403391" cy="369332"/>
          </a:xfrm>
          <a:prstGeom prst="rect">
            <a:avLst/>
          </a:prstGeom>
          <a:noFill/>
        </p:spPr>
        <p:txBody>
          <a:bodyPr wrap="none" rtlCol="0">
            <a:spAutoFit/>
          </a:bodyPr>
          <a:lstStyle/>
          <a:p>
            <a:r>
              <a:rPr lang="en-US" dirty="0"/>
              <a:t>Routed wirelength and running time (s) comparison with the ISPD 2017 contest winners</a:t>
            </a:r>
          </a:p>
        </p:txBody>
      </p:sp>
    </p:spTree>
    <p:extLst>
      <p:ext uri="{BB962C8B-B14F-4D97-AF65-F5344CB8AC3E}">
        <p14:creationId xmlns:p14="http://schemas.microsoft.com/office/powerpoint/2010/main" val="17437559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Experimental Result</a:t>
            </a:r>
          </a:p>
        </p:txBody>
      </p:sp>
      <p:sp>
        <p:nvSpPr>
          <p:cNvPr id="6" name="Slide Number Placeholder 5"/>
          <p:cNvSpPr>
            <a:spLocks noGrp="1"/>
          </p:cNvSpPr>
          <p:nvPr>
            <p:ph type="sldNum" sz="quarter" idx="12"/>
          </p:nvPr>
        </p:nvSpPr>
        <p:spPr/>
        <p:txBody>
          <a:bodyPr/>
          <a:lstStyle/>
          <a:p>
            <a:fld id="{8A353EE5-B295-4F9A-9C1A-C5DE6EEBD6D1}" type="slidenum">
              <a:rPr lang="en-US" smtClean="0"/>
              <a:t>28</a:t>
            </a:fld>
            <a:endParaRPr lang="en-US"/>
          </a:p>
        </p:txBody>
      </p:sp>
      <p:graphicFrame>
        <p:nvGraphicFramePr>
          <p:cNvPr id="4" name="Table 3">
            <a:extLst>
              <a:ext uri="{FF2B5EF4-FFF2-40B4-BE49-F238E27FC236}">
                <a16:creationId xmlns:a16="http://schemas.microsoft.com/office/drawing/2014/main" id="{C09C46B8-79CD-49B2-8359-D0CBF084D96C}"/>
              </a:ext>
            </a:extLst>
          </p:cNvPr>
          <p:cNvGraphicFramePr>
            <a:graphicFrameLocks noGrp="1"/>
          </p:cNvGraphicFramePr>
          <p:nvPr>
            <p:extLst>
              <p:ext uri="{D42A27DB-BD31-4B8C-83A1-F6EECF244321}">
                <p14:modId xmlns:p14="http://schemas.microsoft.com/office/powerpoint/2010/main" val="181880538"/>
              </p:ext>
            </p:extLst>
          </p:nvPr>
        </p:nvGraphicFramePr>
        <p:xfrm>
          <a:off x="838200" y="1690688"/>
          <a:ext cx="10515600" cy="4300544"/>
        </p:xfrm>
        <a:graphic>
          <a:graphicData uri="http://schemas.openxmlformats.org/drawingml/2006/table">
            <a:tbl>
              <a:tblPr>
                <a:tableStyleId>{5C22544A-7EE6-4342-B048-85BDC9FD1C3A}</a:tableStyleId>
              </a:tblPr>
              <a:tblGrid>
                <a:gridCol w="1624826">
                  <a:extLst>
                    <a:ext uri="{9D8B030D-6E8A-4147-A177-3AD203B41FA5}">
                      <a16:colId xmlns:a16="http://schemas.microsoft.com/office/drawing/2014/main" val="2069237179"/>
                    </a:ext>
                  </a:extLst>
                </a:gridCol>
                <a:gridCol w="1098474">
                  <a:extLst>
                    <a:ext uri="{9D8B030D-6E8A-4147-A177-3AD203B41FA5}">
                      <a16:colId xmlns:a16="http://schemas.microsoft.com/office/drawing/2014/main" val="275482322"/>
                    </a:ext>
                  </a:extLst>
                </a:gridCol>
                <a:gridCol w="1098474">
                  <a:extLst>
                    <a:ext uri="{9D8B030D-6E8A-4147-A177-3AD203B41FA5}">
                      <a16:colId xmlns:a16="http://schemas.microsoft.com/office/drawing/2014/main" val="3139710955"/>
                    </a:ext>
                  </a:extLst>
                </a:gridCol>
                <a:gridCol w="1098474">
                  <a:extLst>
                    <a:ext uri="{9D8B030D-6E8A-4147-A177-3AD203B41FA5}">
                      <a16:colId xmlns:a16="http://schemas.microsoft.com/office/drawing/2014/main" val="26101627"/>
                    </a:ext>
                  </a:extLst>
                </a:gridCol>
                <a:gridCol w="1098474">
                  <a:extLst>
                    <a:ext uri="{9D8B030D-6E8A-4147-A177-3AD203B41FA5}">
                      <a16:colId xmlns:a16="http://schemas.microsoft.com/office/drawing/2014/main" val="3773953358"/>
                    </a:ext>
                  </a:extLst>
                </a:gridCol>
                <a:gridCol w="1098474">
                  <a:extLst>
                    <a:ext uri="{9D8B030D-6E8A-4147-A177-3AD203B41FA5}">
                      <a16:colId xmlns:a16="http://schemas.microsoft.com/office/drawing/2014/main" val="4123560552"/>
                    </a:ext>
                  </a:extLst>
                </a:gridCol>
                <a:gridCol w="1149965">
                  <a:extLst>
                    <a:ext uri="{9D8B030D-6E8A-4147-A177-3AD203B41FA5}">
                      <a16:colId xmlns:a16="http://schemas.microsoft.com/office/drawing/2014/main" val="1290848189"/>
                    </a:ext>
                  </a:extLst>
                </a:gridCol>
                <a:gridCol w="1098474">
                  <a:extLst>
                    <a:ext uri="{9D8B030D-6E8A-4147-A177-3AD203B41FA5}">
                      <a16:colId xmlns:a16="http://schemas.microsoft.com/office/drawing/2014/main" val="1585563618"/>
                    </a:ext>
                  </a:extLst>
                </a:gridCol>
                <a:gridCol w="1149965">
                  <a:extLst>
                    <a:ext uri="{9D8B030D-6E8A-4147-A177-3AD203B41FA5}">
                      <a16:colId xmlns:a16="http://schemas.microsoft.com/office/drawing/2014/main" val="3494858886"/>
                    </a:ext>
                  </a:extLst>
                </a:gridCol>
              </a:tblGrid>
              <a:tr h="268784">
                <a:tc rowSpan="2">
                  <a:txBody>
                    <a:bodyPr/>
                    <a:lstStyle/>
                    <a:p>
                      <a:pPr algn="ctr" fontAlgn="b"/>
                      <a:r>
                        <a:rPr lang="en-US" sz="1600" u="none" strike="noStrike" dirty="0">
                          <a:effectLst/>
                        </a:rPr>
                        <a:t>Design</a:t>
                      </a:r>
                      <a:endParaRPr lang="en-US" sz="1600" b="0" i="0" u="none" strike="noStrike" dirty="0">
                        <a:solidFill>
                          <a:srgbClr val="000000"/>
                        </a:solidFill>
                        <a:effectLst/>
                        <a:latin typeface="Calibri" panose="020F0502020204030204" pitchFamily="34" charset="0"/>
                      </a:endParaRPr>
                    </a:p>
                  </a:txBody>
                  <a:tcPr marL="9525" marR="9525" marT="9525" marB="0" anchor="b"/>
                </a:tc>
                <a:tc gridSpan="4">
                  <a:txBody>
                    <a:bodyPr/>
                    <a:lstStyle/>
                    <a:p>
                      <a:pPr algn="ctr" fontAlgn="b"/>
                      <a:r>
                        <a:rPr lang="en-US" sz="1600" u="none" strike="noStrike">
                          <a:effectLst/>
                        </a:rPr>
                        <a:t>w/ CCL</a:t>
                      </a:r>
                      <a:endParaRPr lang="en-US" sz="1600" b="0"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600" u="none" strike="noStrike" dirty="0">
                          <a:effectLst/>
                        </a:rPr>
                        <a:t>w/o CCL</a:t>
                      </a:r>
                      <a:endParaRPr lang="en-US" sz="1600" b="0"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77200941"/>
                  </a:ext>
                </a:extLst>
              </a:tr>
              <a:tr h="268784">
                <a:tc vMerge="1">
                  <a:txBody>
                    <a:bodyPr/>
                    <a:lstStyle/>
                    <a:p>
                      <a:endParaRPr lang="en-US"/>
                    </a:p>
                  </a:txBody>
                  <a:tcPr/>
                </a:tc>
                <a:tc>
                  <a:txBody>
                    <a:bodyPr/>
                    <a:lstStyle/>
                    <a:p>
                      <a:pPr algn="ctr" fontAlgn="b"/>
                      <a:r>
                        <a:rPr lang="en-US" sz="1600" u="none" strike="noStrike">
                          <a:effectLst/>
                        </a:rPr>
                        <a:t>HPWL</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ratio</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Time</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ratio</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HPWL</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ratio</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Time</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ratio</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86668832"/>
                  </a:ext>
                </a:extLst>
              </a:tr>
              <a:tr h="268784">
                <a:tc>
                  <a:txBody>
                    <a:bodyPr/>
                    <a:lstStyle/>
                    <a:p>
                      <a:pPr algn="ctr" fontAlgn="b"/>
                      <a:r>
                        <a:rPr lang="en-US" sz="1600" u="none" strike="noStrike">
                          <a:effectLst/>
                        </a:rPr>
                        <a:t>CLK-FPGA01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1582915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288</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1582917</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1.000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276</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0.958</a:t>
                      </a:r>
                      <a:endParaRPr lang="en-US"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46999568"/>
                  </a:ext>
                </a:extLst>
              </a:tr>
              <a:tr h="268784">
                <a:tc>
                  <a:txBody>
                    <a:bodyPr/>
                    <a:lstStyle/>
                    <a:p>
                      <a:pPr algn="ctr" fontAlgn="b"/>
                      <a:r>
                        <a:rPr lang="en-US" sz="1600" u="none" strike="noStrike">
                          <a:effectLst/>
                        </a:rPr>
                        <a:t>CLK-FPGA02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1577051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266</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1577175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1.000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254</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0.955</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1363465"/>
                  </a:ext>
                </a:extLst>
              </a:tr>
              <a:tr h="268784">
                <a:tc>
                  <a:txBody>
                    <a:bodyPr/>
                    <a:lstStyle/>
                    <a:p>
                      <a:pPr algn="ctr" fontAlgn="b"/>
                      <a:r>
                        <a:rPr lang="en-US" sz="1600" u="none" strike="noStrike">
                          <a:effectLst/>
                        </a:rPr>
                        <a:t>CLK-FPGA03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4059162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583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4060708</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1.000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558</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0.957</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95787941"/>
                  </a:ext>
                </a:extLst>
              </a:tr>
              <a:tr h="268784">
                <a:tc>
                  <a:txBody>
                    <a:bodyPr/>
                    <a:lstStyle/>
                    <a:p>
                      <a:pPr algn="ctr" fontAlgn="b"/>
                      <a:r>
                        <a:rPr lang="en-US" sz="1600" u="none" strike="noStrike">
                          <a:effectLst/>
                        </a:rPr>
                        <a:t>CLK-FPGA04</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2716961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380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2717722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1.000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367</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0.966</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25817038"/>
                  </a:ext>
                </a:extLst>
              </a:tr>
              <a:tr h="268784">
                <a:tc>
                  <a:txBody>
                    <a:bodyPr/>
                    <a:lstStyle/>
                    <a:p>
                      <a:pPr algn="ctr" fontAlgn="b"/>
                      <a:r>
                        <a:rPr lang="en-US" sz="1600" u="none" strike="noStrike">
                          <a:effectLst/>
                        </a:rPr>
                        <a:t>CLK-FPGA05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3532759</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569</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3533407</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1.000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534</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0.938</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42317304"/>
                  </a:ext>
                </a:extLst>
              </a:tr>
              <a:tr h="268784">
                <a:tc>
                  <a:txBody>
                    <a:bodyPr/>
                    <a:lstStyle/>
                    <a:p>
                      <a:pPr algn="ctr" fontAlgn="b"/>
                      <a:r>
                        <a:rPr lang="en-US" sz="1600" u="none" strike="noStrike">
                          <a:effectLst/>
                        </a:rPr>
                        <a:t>CLK-FPGA06</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4485498</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591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4486401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1.000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572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0.968</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09522314"/>
                  </a:ext>
                </a:extLst>
              </a:tr>
              <a:tr h="268784">
                <a:tc>
                  <a:txBody>
                    <a:bodyPr/>
                    <a:lstStyle/>
                    <a:p>
                      <a:pPr algn="ctr" fontAlgn="b"/>
                      <a:r>
                        <a:rPr lang="en-US" sz="1600" u="none" strike="noStrike">
                          <a:effectLst/>
                        </a:rPr>
                        <a:t>CLK-FPGA07</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1708920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304</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1708954</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1.000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293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0.964</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67448428"/>
                  </a:ext>
                </a:extLst>
              </a:tr>
              <a:tr h="268784">
                <a:tc>
                  <a:txBody>
                    <a:bodyPr/>
                    <a:lstStyle/>
                    <a:p>
                      <a:pPr algn="ctr" fontAlgn="b"/>
                      <a:r>
                        <a:rPr lang="en-US" sz="1600" u="none" strike="noStrike">
                          <a:effectLst/>
                        </a:rPr>
                        <a:t>CLK-FPGA08</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1355308</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247</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1354247</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0.999</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244</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0.988</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00643078"/>
                  </a:ext>
                </a:extLst>
              </a:tr>
              <a:tr h="268784">
                <a:tc>
                  <a:txBody>
                    <a:bodyPr/>
                    <a:lstStyle/>
                    <a:p>
                      <a:pPr algn="ctr" fontAlgn="b"/>
                      <a:r>
                        <a:rPr lang="en-US" sz="1600" u="none" strike="noStrike">
                          <a:effectLst/>
                        </a:rPr>
                        <a:t>CLK-FPGA09</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1946225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327</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1945948</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1.000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313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0.957</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18252607"/>
                  </a:ext>
                </a:extLst>
              </a:tr>
              <a:tr h="268784">
                <a:tc>
                  <a:txBody>
                    <a:bodyPr/>
                    <a:lstStyle/>
                    <a:p>
                      <a:pPr algn="ctr" fontAlgn="b"/>
                      <a:r>
                        <a:rPr lang="en-US" sz="1600" u="none" strike="noStrike">
                          <a:effectLst/>
                        </a:rPr>
                        <a:t>CLK-FPGA10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3505733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512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3506732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1.000</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499</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0.975</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04937572"/>
                  </a:ext>
                </a:extLst>
              </a:tr>
              <a:tr h="268784">
                <a:tc>
                  <a:txBody>
                    <a:bodyPr/>
                    <a:lstStyle/>
                    <a:p>
                      <a:pPr algn="ctr" fontAlgn="b"/>
                      <a:r>
                        <a:rPr lang="en-US" sz="1600" u="none" strike="noStrike">
                          <a:effectLst/>
                        </a:rPr>
                        <a:t>CLK-FPGA11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3270338</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455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3270689</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1.000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440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0.967</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0472881"/>
                  </a:ext>
                </a:extLst>
              </a:tr>
              <a:tr h="268784">
                <a:tc>
                  <a:txBody>
                    <a:bodyPr/>
                    <a:lstStyle/>
                    <a:p>
                      <a:pPr algn="ctr" fontAlgn="b"/>
                      <a:r>
                        <a:rPr lang="en-US" sz="1600" u="none" strike="noStrike">
                          <a:effectLst/>
                        </a:rPr>
                        <a:t>CLK-FPGA12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2592324</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409</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2593721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1.001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395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0.966</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88783472"/>
                  </a:ext>
                </a:extLst>
              </a:tr>
              <a:tr h="268784">
                <a:tc>
                  <a:txBody>
                    <a:bodyPr/>
                    <a:lstStyle/>
                    <a:p>
                      <a:pPr algn="ctr" fontAlgn="b"/>
                      <a:r>
                        <a:rPr lang="en-US" sz="1600" u="none" strike="noStrike">
                          <a:effectLst/>
                        </a:rPr>
                        <a:t>CLK-FPGA13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2927103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441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2926786</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1.000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420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0.952</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53692601"/>
                  </a:ext>
                </a:extLst>
              </a:tr>
              <a:tr h="268784">
                <a:tc>
                  <a:txBody>
                    <a:bodyPr/>
                    <a:lstStyle/>
                    <a:p>
                      <a:pPr algn="ctr" fontAlgn="b"/>
                      <a:r>
                        <a:rPr lang="en-US" sz="1600" u="none" strike="noStrike">
                          <a:effectLst/>
                        </a:rPr>
                        <a:t>Average</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1.000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1.000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dirty="0">
                          <a:effectLst/>
                        </a:rPr>
                        <a:t>1.000</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dirty="0">
                          <a:effectLst/>
                        </a:rPr>
                        <a:t>0.962</a:t>
                      </a:r>
                      <a:endParaRPr lang="en-US" sz="16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12699168"/>
                  </a:ext>
                </a:extLst>
              </a:tr>
            </a:tbl>
          </a:graphicData>
        </a:graphic>
      </p:graphicFrame>
      <p:sp>
        <p:nvSpPr>
          <p:cNvPr id="7" name="TextBox 6">
            <a:extLst>
              <a:ext uri="{FF2B5EF4-FFF2-40B4-BE49-F238E27FC236}">
                <a16:creationId xmlns:a16="http://schemas.microsoft.com/office/drawing/2014/main" id="{E94613ED-6EB5-4C9F-B036-97536D404AF4}"/>
              </a:ext>
            </a:extLst>
          </p:cNvPr>
          <p:cNvSpPr txBox="1"/>
          <p:nvPr/>
        </p:nvSpPr>
        <p:spPr>
          <a:xfrm>
            <a:off x="603599" y="5989125"/>
            <a:ext cx="10984802" cy="369332"/>
          </a:xfrm>
          <a:prstGeom prst="rect">
            <a:avLst/>
          </a:prstGeom>
          <a:noFill/>
        </p:spPr>
        <p:txBody>
          <a:bodyPr wrap="none" rtlCol="0">
            <a:spAutoFit/>
          </a:bodyPr>
          <a:lstStyle/>
          <a:p>
            <a:r>
              <a:rPr lang="en-US" dirty="0"/>
              <a:t>Comparison of HPWL and running time (s) before and after applying the two-step clock constraint legalization (CCL)</a:t>
            </a:r>
          </a:p>
        </p:txBody>
      </p:sp>
    </p:spTree>
    <p:extLst>
      <p:ext uri="{BB962C8B-B14F-4D97-AF65-F5344CB8AC3E}">
        <p14:creationId xmlns:p14="http://schemas.microsoft.com/office/powerpoint/2010/main" val="32484653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Experimental Result</a:t>
            </a:r>
          </a:p>
        </p:txBody>
      </p:sp>
      <p:sp>
        <p:nvSpPr>
          <p:cNvPr id="6" name="Slide Number Placeholder 5"/>
          <p:cNvSpPr>
            <a:spLocks noGrp="1"/>
          </p:cNvSpPr>
          <p:nvPr>
            <p:ph type="sldNum" sz="quarter" idx="12"/>
          </p:nvPr>
        </p:nvSpPr>
        <p:spPr/>
        <p:txBody>
          <a:bodyPr/>
          <a:lstStyle/>
          <a:p>
            <a:fld id="{8A353EE5-B295-4F9A-9C1A-C5DE6EEBD6D1}" type="slidenum">
              <a:rPr lang="en-US" smtClean="0"/>
              <a:t>29</a:t>
            </a:fld>
            <a:endParaRPr lang="en-US"/>
          </a:p>
        </p:txBody>
      </p:sp>
      <p:graphicFrame>
        <p:nvGraphicFramePr>
          <p:cNvPr id="3" name="Table 2">
            <a:extLst>
              <a:ext uri="{FF2B5EF4-FFF2-40B4-BE49-F238E27FC236}">
                <a16:creationId xmlns:a16="http://schemas.microsoft.com/office/drawing/2014/main" id="{348435B4-2529-4335-A44A-E3399C821B13}"/>
              </a:ext>
            </a:extLst>
          </p:cNvPr>
          <p:cNvGraphicFramePr>
            <a:graphicFrameLocks noGrp="1"/>
          </p:cNvGraphicFramePr>
          <p:nvPr>
            <p:extLst>
              <p:ext uri="{D42A27DB-BD31-4B8C-83A1-F6EECF244321}">
                <p14:modId xmlns:p14="http://schemas.microsoft.com/office/powerpoint/2010/main" val="991762254"/>
              </p:ext>
            </p:extLst>
          </p:nvPr>
        </p:nvGraphicFramePr>
        <p:xfrm>
          <a:off x="838200" y="1690688"/>
          <a:ext cx="10515601" cy="4296330"/>
        </p:xfrm>
        <a:graphic>
          <a:graphicData uri="http://schemas.openxmlformats.org/drawingml/2006/table">
            <a:tbl>
              <a:tblPr>
                <a:tableStyleId>{5C22544A-7EE6-4342-B048-85BDC9FD1C3A}</a:tableStyleId>
              </a:tblPr>
              <a:tblGrid>
                <a:gridCol w="1637467">
                  <a:extLst>
                    <a:ext uri="{9D8B030D-6E8A-4147-A177-3AD203B41FA5}">
                      <a16:colId xmlns:a16="http://schemas.microsoft.com/office/drawing/2014/main" val="1986552492"/>
                    </a:ext>
                  </a:extLst>
                </a:gridCol>
                <a:gridCol w="2788809">
                  <a:extLst>
                    <a:ext uri="{9D8B030D-6E8A-4147-A177-3AD203B41FA5}">
                      <a16:colId xmlns:a16="http://schemas.microsoft.com/office/drawing/2014/main" val="326783142"/>
                    </a:ext>
                  </a:extLst>
                </a:gridCol>
                <a:gridCol w="1637467">
                  <a:extLst>
                    <a:ext uri="{9D8B030D-6E8A-4147-A177-3AD203B41FA5}">
                      <a16:colId xmlns:a16="http://schemas.microsoft.com/office/drawing/2014/main" val="1123234115"/>
                    </a:ext>
                  </a:extLst>
                </a:gridCol>
                <a:gridCol w="2737637">
                  <a:extLst>
                    <a:ext uri="{9D8B030D-6E8A-4147-A177-3AD203B41FA5}">
                      <a16:colId xmlns:a16="http://schemas.microsoft.com/office/drawing/2014/main" val="1980920804"/>
                    </a:ext>
                  </a:extLst>
                </a:gridCol>
                <a:gridCol w="1714221">
                  <a:extLst>
                    <a:ext uri="{9D8B030D-6E8A-4147-A177-3AD203B41FA5}">
                      <a16:colId xmlns:a16="http://schemas.microsoft.com/office/drawing/2014/main" val="3546163863"/>
                    </a:ext>
                  </a:extLst>
                </a:gridCol>
              </a:tblGrid>
              <a:tr h="286422">
                <a:tc rowSpan="2">
                  <a:txBody>
                    <a:bodyPr/>
                    <a:lstStyle/>
                    <a:p>
                      <a:pPr algn="ctr" fontAlgn="b"/>
                      <a:r>
                        <a:rPr lang="en-US" sz="1800" u="none" strike="noStrike">
                          <a:effectLst/>
                        </a:rPr>
                        <a:t>Design</a:t>
                      </a:r>
                      <a:endParaRPr lang="en-US" sz="1800" b="0" i="0" u="none" strike="noStrike">
                        <a:solidFill>
                          <a:srgbClr val="000000"/>
                        </a:solidFill>
                        <a:effectLst/>
                        <a:latin typeface="Calibri" panose="020F0502020204030204" pitchFamily="34" charset="0"/>
                      </a:endParaRPr>
                    </a:p>
                  </a:txBody>
                  <a:tcPr marL="9525" marR="9525" marT="9525" marB="0" anchor="b"/>
                </a:tc>
                <a:tc gridSpan="2">
                  <a:txBody>
                    <a:bodyPr/>
                    <a:lstStyle/>
                    <a:p>
                      <a:pPr algn="ctr" fontAlgn="b"/>
                      <a:r>
                        <a:rPr lang="en-US" sz="1800" u="none" strike="noStrike" dirty="0" err="1">
                          <a:effectLst/>
                        </a:rPr>
                        <a:t>RippleFPGA</a:t>
                      </a:r>
                      <a:r>
                        <a:rPr lang="en-US" sz="1600" u="none" strike="noStrike" dirty="0">
                          <a:effectLst/>
                        </a:rPr>
                        <a:t>[1]</a:t>
                      </a:r>
                      <a:endParaRPr lang="en-US" sz="1600" b="0"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gridSpan="2">
                  <a:txBody>
                    <a:bodyPr/>
                    <a:lstStyle/>
                    <a:p>
                      <a:pPr algn="ctr" fontAlgn="b"/>
                      <a:r>
                        <a:rPr lang="en-US" sz="1800" u="none" strike="noStrike">
                          <a:effectLst/>
                        </a:rPr>
                        <a:t>This work</a:t>
                      </a:r>
                      <a:endParaRPr lang="en-US" sz="1800" b="0"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extLst>
                  <a:ext uri="{0D108BD9-81ED-4DB2-BD59-A6C34878D82A}">
                    <a16:rowId xmlns:a16="http://schemas.microsoft.com/office/drawing/2014/main" val="2502788974"/>
                  </a:ext>
                </a:extLst>
              </a:tr>
              <a:tr h="286422">
                <a:tc vMerge="1">
                  <a:txBody>
                    <a:bodyPr/>
                    <a:lstStyle/>
                    <a:p>
                      <a:endParaRPr lang="en-US"/>
                    </a:p>
                  </a:txBody>
                  <a:tcPr/>
                </a:tc>
                <a:tc>
                  <a:txBody>
                    <a:bodyPr/>
                    <a:lstStyle/>
                    <a:p>
                      <a:pPr algn="ctr" fontAlgn="b"/>
                      <a:r>
                        <a:rPr lang="en-US" sz="1800" u="none" strike="noStrike">
                          <a:effectLst/>
                        </a:rPr>
                        <a:t>WL</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ratio</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WL</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ratio</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79051795"/>
                  </a:ext>
                </a:extLst>
              </a:tr>
              <a:tr h="286422">
                <a:tc>
                  <a:txBody>
                    <a:bodyPr/>
                    <a:lstStyle/>
                    <a:p>
                      <a:pPr algn="ctr" fontAlgn="b"/>
                      <a:r>
                        <a:rPr lang="en-US" sz="1800" u="none" strike="noStrike">
                          <a:effectLst/>
                        </a:rPr>
                        <a:t>FPGA01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350060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350802</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1.002</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22003615"/>
                  </a:ext>
                </a:extLst>
              </a:tr>
              <a:tr h="286422">
                <a:tc>
                  <a:txBody>
                    <a:bodyPr/>
                    <a:lstStyle/>
                    <a:p>
                      <a:pPr algn="ctr" fontAlgn="b"/>
                      <a:r>
                        <a:rPr lang="en-US" sz="1800" u="none" strike="noStrike">
                          <a:effectLst/>
                        </a:rPr>
                        <a:t>FPGA02</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635044</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634700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0.999</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16929004"/>
                  </a:ext>
                </a:extLst>
              </a:tr>
              <a:tr h="286422">
                <a:tc>
                  <a:txBody>
                    <a:bodyPr/>
                    <a:lstStyle/>
                    <a:p>
                      <a:pPr algn="ctr" fontAlgn="b"/>
                      <a:r>
                        <a:rPr lang="en-US" sz="1800" u="none" strike="noStrike">
                          <a:effectLst/>
                        </a:rPr>
                        <a:t>FPGA03</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3251264</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3251721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1.000</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38378885"/>
                  </a:ext>
                </a:extLst>
              </a:tr>
              <a:tr h="286422">
                <a:tc>
                  <a:txBody>
                    <a:bodyPr/>
                    <a:lstStyle/>
                    <a:p>
                      <a:pPr algn="ctr" fontAlgn="b"/>
                      <a:r>
                        <a:rPr lang="en-US" sz="1800" u="none" strike="noStrike" dirty="0">
                          <a:effectLst/>
                        </a:rPr>
                        <a:t>FPGA04</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5492214</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5411107</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0.985</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46354500"/>
                  </a:ext>
                </a:extLst>
              </a:tr>
              <a:tr h="286422">
                <a:tc>
                  <a:txBody>
                    <a:bodyPr/>
                    <a:lstStyle/>
                    <a:p>
                      <a:pPr algn="ctr" fontAlgn="b"/>
                      <a:r>
                        <a:rPr lang="en-US" sz="1800" u="none" strike="noStrike">
                          <a:effectLst/>
                        </a:rPr>
                        <a:t>FPGA05</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9909270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9911182</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1.000</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44955040"/>
                  </a:ext>
                </a:extLst>
              </a:tr>
              <a:tr h="286422">
                <a:tc>
                  <a:txBody>
                    <a:bodyPr/>
                    <a:lstStyle/>
                    <a:p>
                      <a:pPr algn="ctr" fontAlgn="b"/>
                      <a:r>
                        <a:rPr lang="en-US" sz="1800" u="none" strike="noStrike">
                          <a:effectLst/>
                        </a:rPr>
                        <a:t>FPGA06</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6144522</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6143973</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1.000</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78104277"/>
                  </a:ext>
                </a:extLst>
              </a:tr>
              <a:tr h="286422">
                <a:tc>
                  <a:txBody>
                    <a:bodyPr/>
                    <a:lstStyle/>
                    <a:p>
                      <a:pPr algn="ctr" fontAlgn="b"/>
                      <a:r>
                        <a:rPr lang="en-US" sz="1800" u="none" strike="noStrike">
                          <a:effectLst/>
                        </a:rPr>
                        <a:t>FPGA07</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9593240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9520252</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0.992</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1870007"/>
                  </a:ext>
                </a:extLst>
              </a:tr>
              <a:tr h="286422">
                <a:tc>
                  <a:txBody>
                    <a:bodyPr/>
                    <a:lstStyle/>
                    <a:p>
                      <a:pPr algn="ctr" fontAlgn="b"/>
                      <a:r>
                        <a:rPr lang="en-US" sz="1800" u="none" strike="noStrike">
                          <a:effectLst/>
                        </a:rPr>
                        <a:t>FPGA08</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8087931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8036647</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0.994</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46552177"/>
                  </a:ext>
                </a:extLst>
              </a:tr>
              <a:tr h="286422">
                <a:tc>
                  <a:txBody>
                    <a:bodyPr/>
                    <a:lstStyle/>
                    <a:p>
                      <a:pPr algn="ctr" fontAlgn="b"/>
                      <a:r>
                        <a:rPr lang="en-US" sz="1800" u="none" strike="noStrike">
                          <a:effectLst/>
                        </a:rPr>
                        <a:t>FPGA09</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12062928</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12123865</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1.005</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98060805"/>
                  </a:ext>
                </a:extLst>
              </a:tr>
              <a:tr h="286422">
                <a:tc>
                  <a:txBody>
                    <a:bodyPr/>
                    <a:lstStyle/>
                    <a:p>
                      <a:pPr algn="ctr" fontAlgn="b"/>
                      <a:r>
                        <a:rPr lang="en-US" sz="1800" u="none" strike="noStrike">
                          <a:effectLst/>
                        </a:rPr>
                        <a:t>FPGA10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6972278</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7020054</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1.007</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24104053"/>
                  </a:ext>
                </a:extLst>
              </a:tr>
              <a:tr h="286422">
                <a:tc>
                  <a:txBody>
                    <a:bodyPr/>
                    <a:lstStyle/>
                    <a:p>
                      <a:pPr algn="ctr" fontAlgn="b"/>
                      <a:r>
                        <a:rPr lang="en-US" sz="1800" u="none" strike="noStrike">
                          <a:effectLst/>
                        </a:rPr>
                        <a:t>FPGA11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10918250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10462601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0.958</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61759896"/>
                  </a:ext>
                </a:extLst>
              </a:tr>
              <a:tr h="286422">
                <a:tc>
                  <a:txBody>
                    <a:bodyPr/>
                    <a:lstStyle/>
                    <a:p>
                      <a:pPr algn="ctr" fontAlgn="b"/>
                      <a:r>
                        <a:rPr lang="en-US" sz="1800" u="none" strike="noStrike">
                          <a:effectLst/>
                        </a:rPr>
                        <a:t>FPGA12</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7239553</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7605996</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1.051</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45060324"/>
                  </a:ext>
                </a:extLst>
              </a:tr>
              <a:tr h="286422">
                <a:tc>
                  <a:txBody>
                    <a:bodyPr/>
                    <a:lstStyle/>
                    <a:p>
                      <a:pPr algn="ctr" fontAlgn="b"/>
                      <a:r>
                        <a:rPr lang="en-US" sz="1800" u="none" strike="noStrike">
                          <a:effectLst/>
                        </a:rPr>
                        <a:t>Average</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dirty="0">
                          <a:effectLst/>
                        </a:rPr>
                        <a:t>0.999</a:t>
                      </a:r>
                      <a:endParaRPr lang="en-US" sz="18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70576707"/>
                  </a:ext>
                </a:extLst>
              </a:tr>
            </a:tbl>
          </a:graphicData>
        </a:graphic>
      </p:graphicFrame>
      <p:sp>
        <p:nvSpPr>
          <p:cNvPr id="5" name="TextBox 4">
            <a:extLst>
              <a:ext uri="{FF2B5EF4-FFF2-40B4-BE49-F238E27FC236}">
                <a16:creationId xmlns:a16="http://schemas.microsoft.com/office/drawing/2014/main" id="{4EA7E2DB-445C-4D19-9ACA-0E48F7EDB108}"/>
              </a:ext>
            </a:extLst>
          </p:cNvPr>
          <p:cNvSpPr txBox="1"/>
          <p:nvPr/>
        </p:nvSpPr>
        <p:spPr>
          <a:xfrm>
            <a:off x="1884815" y="5987018"/>
            <a:ext cx="8422370" cy="369332"/>
          </a:xfrm>
          <a:prstGeom prst="rect">
            <a:avLst/>
          </a:prstGeom>
          <a:noFill/>
        </p:spPr>
        <p:txBody>
          <a:bodyPr wrap="none" rtlCol="0">
            <a:spAutoFit/>
          </a:bodyPr>
          <a:lstStyle/>
          <a:p>
            <a:r>
              <a:rPr lang="en-US" dirty="0"/>
              <a:t>Routed wirelength comparison between different routing congestion estimation models.</a:t>
            </a:r>
          </a:p>
        </p:txBody>
      </p:sp>
      <p:sp>
        <p:nvSpPr>
          <p:cNvPr id="7" name="TextBox 6">
            <a:extLst>
              <a:ext uri="{FF2B5EF4-FFF2-40B4-BE49-F238E27FC236}">
                <a16:creationId xmlns:a16="http://schemas.microsoft.com/office/drawing/2014/main" id="{55525722-6BFE-489A-A34C-9EFB27996617}"/>
              </a:ext>
            </a:extLst>
          </p:cNvPr>
          <p:cNvSpPr txBox="1"/>
          <p:nvPr/>
        </p:nvSpPr>
        <p:spPr>
          <a:xfrm>
            <a:off x="244510" y="6400412"/>
            <a:ext cx="8519886" cy="276999"/>
          </a:xfrm>
          <a:prstGeom prst="rect">
            <a:avLst/>
          </a:prstGeom>
          <a:noFill/>
        </p:spPr>
        <p:txBody>
          <a:bodyPr wrap="square" rtlCol="0">
            <a:spAutoFit/>
          </a:bodyPr>
          <a:lstStyle/>
          <a:p>
            <a:r>
              <a:rPr lang="en-US" sz="1200" dirty="0"/>
              <a:t>[1] </a:t>
            </a:r>
            <a:r>
              <a:rPr lang="en-US" sz="1200" dirty="0" err="1"/>
              <a:t>RippleFPGA</a:t>
            </a:r>
            <a:r>
              <a:rPr lang="en-US" sz="1200" dirty="0"/>
              <a:t>: A routability driven placement for large-scale heterogeneous FPGAs</a:t>
            </a:r>
            <a:r>
              <a:rPr lang="pl-PL" sz="1200" dirty="0"/>
              <a:t>. </a:t>
            </a:r>
            <a:r>
              <a:rPr lang="en-US" sz="1200" dirty="0"/>
              <a:t> ICCAD2016</a:t>
            </a:r>
          </a:p>
        </p:txBody>
      </p:sp>
    </p:spTree>
    <p:extLst>
      <p:ext uri="{BB962C8B-B14F-4D97-AF65-F5344CB8AC3E}">
        <p14:creationId xmlns:p14="http://schemas.microsoft.com/office/powerpoint/2010/main" val="2023791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838200" y="1432164"/>
            <a:ext cx="7899700" cy="4351338"/>
          </a:xfrm>
        </p:spPr>
        <p:txBody>
          <a:bodyPr/>
          <a:lstStyle/>
          <a:p>
            <a:r>
              <a:rPr lang="en-US" dirty="0"/>
              <a:t>The complex architecture of heterogeneous FPGAs yields more sophisticated placement techniques</a:t>
            </a:r>
          </a:p>
          <a:p>
            <a:r>
              <a:rPr lang="en-US" dirty="0"/>
              <a:t>The gap between FPGA and ASIC placement becomes smaller</a:t>
            </a:r>
          </a:p>
          <a:p>
            <a:pPr lvl="1"/>
            <a:r>
              <a:rPr lang="en-US" dirty="0"/>
              <a:t>Clock tree routing</a:t>
            </a:r>
          </a:p>
          <a:p>
            <a:pPr lvl="1"/>
            <a:r>
              <a:rPr lang="en-US" dirty="0"/>
              <a:t>Scale</a:t>
            </a:r>
          </a:p>
          <a:p>
            <a:pPr lvl="1"/>
            <a:r>
              <a:rPr lang="en-US" dirty="0"/>
              <a:t>Placement techniques</a:t>
            </a:r>
          </a:p>
          <a:p>
            <a:pPr lvl="1"/>
            <a:r>
              <a:rPr lang="en-US" dirty="0"/>
              <a:t>etc.</a:t>
            </a:r>
          </a:p>
          <a:p>
            <a:r>
              <a:rPr lang="en-US" dirty="0"/>
              <a:t>As the scale of FPGA grows rapidly</a:t>
            </a:r>
          </a:p>
          <a:p>
            <a:pPr lvl="1"/>
            <a:r>
              <a:rPr lang="en-US" dirty="0"/>
              <a:t>routability becomes a major problem in FPGA placement</a:t>
            </a:r>
          </a:p>
          <a:p>
            <a:endParaRPr lang="en-US" dirty="0"/>
          </a:p>
        </p:txBody>
      </p:sp>
      <p:sp>
        <p:nvSpPr>
          <p:cNvPr id="6" name="Slide Number Placeholder 5"/>
          <p:cNvSpPr>
            <a:spLocks noGrp="1"/>
          </p:cNvSpPr>
          <p:nvPr>
            <p:ph type="sldNum" sz="quarter" idx="12"/>
          </p:nvPr>
        </p:nvSpPr>
        <p:spPr/>
        <p:txBody>
          <a:bodyPr/>
          <a:lstStyle/>
          <a:p>
            <a:fld id="{8A353EE5-B295-4F9A-9C1A-C5DE6EEBD6D1}" type="slidenum">
              <a:rPr lang="en-US" smtClean="0"/>
              <a:t>3</a:t>
            </a:fld>
            <a:endParaRPr lang="en-US"/>
          </a:p>
        </p:txBody>
      </p:sp>
      <p:grpSp>
        <p:nvGrpSpPr>
          <p:cNvPr id="403" name="Group 402">
            <a:extLst>
              <a:ext uri="{FF2B5EF4-FFF2-40B4-BE49-F238E27FC236}">
                <a16:creationId xmlns:a16="http://schemas.microsoft.com/office/drawing/2014/main" id="{5B926449-153F-4F03-9BE9-5F49959D7EF2}"/>
              </a:ext>
            </a:extLst>
          </p:cNvPr>
          <p:cNvGrpSpPr/>
          <p:nvPr/>
        </p:nvGrpSpPr>
        <p:grpSpPr>
          <a:xfrm>
            <a:off x="8244729" y="1630589"/>
            <a:ext cx="3835346" cy="3639304"/>
            <a:chOff x="8436924" y="1485892"/>
            <a:chExt cx="3835346" cy="3639304"/>
          </a:xfrm>
        </p:grpSpPr>
        <p:grpSp>
          <p:nvGrpSpPr>
            <p:cNvPr id="61" name="Group 60">
              <a:extLst>
                <a:ext uri="{FF2B5EF4-FFF2-40B4-BE49-F238E27FC236}">
                  <a16:creationId xmlns:a16="http://schemas.microsoft.com/office/drawing/2014/main" id="{5BA99706-35E2-4770-8EBF-BCA92C4DA280}"/>
                </a:ext>
              </a:extLst>
            </p:cNvPr>
            <p:cNvGrpSpPr/>
            <p:nvPr/>
          </p:nvGrpSpPr>
          <p:grpSpPr>
            <a:xfrm>
              <a:off x="8856507" y="1485892"/>
              <a:ext cx="2819677" cy="3287109"/>
              <a:chOff x="7067900" y="1690688"/>
              <a:chExt cx="3589460" cy="4184503"/>
            </a:xfrm>
          </p:grpSpPr>
          <p:sp>
            <p:nvSpPr>
              <p:cNvPr id="62" name="Trapezoid 1">
                <a:extLst>
                  <a:ext uri="{FF2B5EF4-FFF2-40B4-BE49-F238E27FC236}">
                    <a16:creationId xmlns:a16="http://schemas.microsoft.com/office/drawing/2014/main" id="{7E4F246F-8014-43CF-B7A4-A86B6BCDFB18}"/>
                  </a:ext>
                </a:extLst>
              </p:cNvPr>
              <p:cNvSpPr/>
              <p:nvPr/>
            </p:nvSpPr>
            <p:spPr>
              <a:xfrm rot="16200000">
                <a:off x="7330093" y="3174866"/>
                <a:ext cx="2600325" cy="431534"/>
              </a:xfrm>
              <a:custGeom>
                <a:avLst/>
                <a:gdLst>
                  <a:gd name="connsiteX0" fmla="*/ 0 w 542925"/>
                  <a:gd name="connsiteY0" fmla="*/ 514084 h 514084"/>
                  <a:gd name="connsiteX1" fmla="*/ 128521 w 542925"/>
                  <a:gd name="connsiteY1" fmla="*/ 0 h 514084"/>
                  <a:gd name="connsiteX2" fmla="*/ 414404 w 542925"/>
                  <a:gd name="connsiteY2" fmla="*/ 0 h 514084"/>
                  <a:gd name="connsiteX3" fmla="*/ 542925 w 542925"/>
                  <a:gd name="connsiteY3" fmla="*/ 514084 h 514084"/>
                  <a:gd name="connsiteX4" fmla="*/ 0 w 542925"/>
                  <a:gd name="connsiteY4" fmla="*/ 514084 h 514084"/>
                  <a:gd name="connsiteX0" fmla="*/ 64361 w 607286"/>
                  <a:gd name="connsiteY0" fmla="*/ 514084 h 514084"/>
                  <a:gd name="connsiteX1" fmla="*/ 0 w 607286"/>
                  <a:gd name="connsiteY1" fmla="*/ 4766 h 514084"/>
                  <a:gd name="connsiteX2" fmla="*/ 478765 w 607286"/>
                  <a:gd name="connsiteY2" fmla="*/ 0 h 514084"/>
                  <a:gd name="connsiteX3" fmla="*/ 607286 w 607286"/>
                  <a:gd name="connsiteY3" fmla="*/ 514084 h 514084"/>
                  <a:gd name="connsiteX4" fmla="*/ 64361 w 607286"/>
                  <a:gd name="connsiteY4" fmla="*/ 514084 h 514084"/>
                  <a:gd name="connsiteX0" fmla="*/ 0 w 1666875"/>
                  <a:gd name="connsiteY0" fmla="*/ 431534 h 514084"/>
                  <a:gd name="connsiteX1" fmla="*/ 1059589 w 1666875"/>
                  <a:gd name="connsiteY1" fmla="*/ 4766 h 514084"/>
                  <a:gd name="connsiteX2" fmla="*/ 1538354 w 1666875"/>
                  <a:gd name="connsiteY2" fmla="*/ 0 h 514084"/>
                  <a:gd name="connsiteX3" fmla="*/ 1666875 w 1666875"/>
                  <a:gd name="connsiteY3" fmla="*/ 514084 h 514084"/>
                  <a:gd name="connsiteX4" fmla="*/ 0 w 1666875"/>
                  <a:gd name="connsiteY4" fmla="*/ 431534 h 514084"/>
                  <a:gd name="connsiteX0" fmla="*/ 0 w 2600325"/>
                  <a:gd name="connsiteY0" fmla="*/ 431534 h 431534"/>
                  <a:gd name="connsiteX1" fmla="*/ 1059589 w 2600325"/>
                  <a:gd name="connsiteY1" fmla="*/ 4766 h 431534"/>
                  <a:gd name="connsiteX2" fmla="*/ 1538354 w 2600325"/>
                  <a:gd name="connsiteY2" fmla="*/ 0 h 431534"/>
                  <a:gd name="connsiteX3" fmla="*/ 2600325 w 2600325"/>
                  <a:gd name="connsiteY3" fmla="*/ 425187 h 431534"/>
                  <a:gd name="connsiteX4" fmla="*/ 0 w 2600325"/>
                  <a:gd name="connsiteY4" fmla="*/ 431534 h 4315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00325" h="431534">
                    <a:moveTo>
                      <a:pt x="0" y="431534"/>
                    </a:moveTo>
                    <a:lnTo>
                      <a:pt x="1059589" y="4766"/>
                    </a:lnTo>
                    <a:lnTo>
                      <a:pt x="1538354" y="0"/>
                    </a:lnTo>
                    <a:lnTo>
                      <a:pt x="2600325" y="425187"/>
                    </a:lnTo>
                    <a:lnTo>
                      <a:pt x="0" y="431534"/>
                    </a:ln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Times" panose="02020603050405020304" pitchFamily="18" charset="0"/>
                  <a:cs typeface="Times" panose="02020603050405020304" pitchFamily="18" charset="0"/>
                </a:endParaRPr>
              </a:p>
            </p:txBody>
          </p:sp>
          <p:sp>
            <p:nvSpPr>
              <p:cNvPr id="63" name="Trapezoid 1">
                <a:extLst>
                  <a:ext uri="{FF2B5EF4-FFF2-40B4-BE49-F238E27FC236}">
                    <a16:creationId xmlns:a16="http://schemas.microsoft.com/office/drawing/2014/main" id="{FAEF9E7E-B0AC-44CF-ADCA-581214CFB953}"/>
                  </a:ext>
                </a:extLst>
              </p:cNvPr>
              <p:cNvSpPr/>
              <p:nvPr/>
            </p:nvSpPr>
            <p:spPr>
              <a:xfrm rot="16200000">
                <a:off x="8610912" y="2605980"/>
                <a:ext cx="2147887" cy="462487"/>
              </a:xfrm>
              <a:custGeom>
                <a:avLst/>
                <a:gdLst>
                  <a:gd name="connsiteX0" fmla="*/ 0 w 542925"/>
                  <a:gd name="connsiteY0" fmla="*/ 514084 h 514084"/>
                  <a:gd name="connsiteX1" fmla="*/ 128521 w 542925"/>
                  <a:gd name="connsiteY1" fmla="*/ 0 h 514084"/>
                  <a:gd name="connsiteX2" fmla="*/ 414404 w 542925"/>
                  <a:gd name="connsiteY2" fmla="*/ 0 h 514084"/>
                  <a:gd name="connsiteX3" fmla="*/ 542925 w 542925"/>
                  <a:gd name="connsiteY3" fmla="*/ 514084 h 514084"/>
                  <a:gd name="connsiteX4" fmla="*/ 0 w 542925"/>
                  <a:gd name="connsiteY4" fmla="*/ 514084 h 514084"/>
                  <a:gd name="connsiteX0" fmla="*/ 64361 w 607286"/>
                  <a:gd name="connsiteY0" fmla="*/ 514084 h 514084"/>
                  <a:gd name="connsiteX1" fmla="*/ 0 w 607286"/>
                  <a:gd name="connsiteY1" fmla="*/ 4766 h 514084"/>
                  <a:gd name="connsiteX2" fmla="*/ 478765 w 607286"/>
                  <a:gd name="connsiteY2" fmla="*/ 0 h 514084"/>
                  <a:gd name="connsiteX3" fmla="*/ 607286 w 607286"/>
                  <a:gd name="connsiteY3" fmla="*/ 514084 h 514084"/>
                  <a:gd name="connsiteX4" fmla="*/ 64361 w 607286"/>
                  <a:gd name="connsiteY4" fmla="*/ 514084 h 514084"/>
                  <a:gd name="connsiteX0" fmla="*/ 0 w 1666875"/>
                  <a:gd name="connsiteY0" fmla="*/ 431534 h 514084"/>
                  <a:gd name="connsiteX1" fmla="*/ 1059589 w 1666875"/>
                  <a:gd name="connsiteY1" fmla="*/ 4766 h 514084"/>
                  <a:gd name="connsiteX2" fmla="*/ 1538354 w 1666875"/>
                  <a:gd name="connsiteY2" fmla="*/ 0 h 514084"/>
                  <a:gd name="connsiteX3" fmla="*/ 1666875 w 1666875"/>
                  <a:gd name="connsiteY3" fmla="*/ 514084 h 514084"/>
                  <a:gd name="connsiteX4" fmla="*/ 0 w 1666875"/>
                  <a:gd name="connsiteY4" fmla="*/ 431534 h 514084"/>
                  <a:gd name="connsiteX0" fmla="*/ 0 w 2600325"/>
                  <a:gd name="connsiteY0" fmla="*/ 431534 h 431534"/>
                  <a:gd name="connsiteX1" fmla="*/ 1059589 w 2600325"/>
                  <a:gd name="connsiteY1" fmla="*/ 4766 h 431534"/>
                  <a:gd name="connsiteX2" fmla="*/ 1538354 w 2600325"/>
                  <a:gd name="connsiteY2" fmla="*/ 0 h 431534"/>
                  <a:gd name="connsiteX3" fmla="*/ 2600325 w 2600325"/>
                  <a:gd name="connsiteY3" fmla="*/ 425187 h 431534"/>
                  <a:gd name="connsiteX4" fmla="*/ 0 w 2600325"/>
                  <a:gd name="connsiteY4" fmla="*/ 431534 h 431534"/>
                  <a:gd name="connsiteX0" fmla="*/ 0 w 2600325"/>
                  <a:gd name="connsiteY0" fmla="*/ 433116 h 433116"/>
                  <a:gd name="connsiteX1" fmla="*/ 259489 w 2600325"/>
                  <a:gd name="connsiteY1" fmla="*/ 0 h 433116"/>
                  <a:gd name="connsiteX2" fmla="*/ 1538354 w 2600325"/>
                  <a:gd name="connsiteY2" fmla="*/ 1582 h 433116"/>
                  <a:gd name="connsiteX3" fmla="*/ 2600325 w 2600325"/>
                  <a:gd name="connsiteY3" fmla="*/ 426769 h 433116"/>
                  <a:gd name="connsiteX4" fmla="*/ 0 w 2600325"/>
                  <a:gd name="connsiteY4" fmla="*/ 433116 h 433116"/>
                  <a:gd name="connsiteX0" fmla="*/ 0 w 2600325"/>
                  <a:gd name="connsiteY0" fmla="*/ 431534 h 431534"/>
                  <a:gd name="connsiteX1" fmla="*/ 245202 w 2600325"/>
                  <a:gd name="connsiteY1" fmla="*/ 3183 h 431534"/>
                  <a:gd name="connsiteX2" fmla="*/ 1538354 w 2600325"/>
                  <a:gd name="connsiteY2" fmla="*/ 0 h 431534"/>
                  <a:gd name="connsiteX3" fmla="*/ 2600325 w 2600325"/>
                  <a:gd name="connsiteY3" fmla="*/ 425187 h 431534"/>
                  <a:gd name="connsiteX4" fmla="*/ 0 w 2600325"/>
                  <a:gd name="connsiteY4" fmla="*/ 431534 h 431534"/>
                  <a:gd name="connsiteX0" fmla="*/ 0 w 2600325"/>
                  <a:gd name="connsiteY0" fmla="*/ 429150 h 429150"/>
                  <a:gd name="connsiteX1" fmla="*/ 245202 w 2600325"/>
                  <a:gd name="connsiteY1" fmla="*/ 799 h 429150"/>
                  <a:gd name="connsiteX2" fmla="*/ 1550260 w 2600325"/>
                  <a:gd name="connsiteY2" fmla="*/ 0 h 429150"/>
                  <a:gd name="connsiteX3" fmla="*/ 2600325 w 2600325"/>
                  <a:gd name="connsiteY3" fmla="*/ 422803 h 429150"/>
                  <a:gd name="connsiteX4" fmla="*/ 0 w 2600325"/>
                  <a:gd name="connsiteY4" fmla="*/ 429150 h 429150"/>
                  <a:gd name="connsiteX0" fmla="*/ 0 w 1871662"/>
                  <a:gd name="connsiteY0" fmla="*/ 429150 h 460906"/>
                  <a:gd name="connsiteX1" fmla="*/ 245202 w 1871662"/>
                  <a:gd name="connsiteY1" fmla="*/ 799 h 460906"/>
                  <a:gd name="connsiteX2" fmla="*/ 1550260 w 1871662"/>
                  <a:gd name="connsiteY2" fmla="*/ 0 h 460906"/>
                  <a:gd name="connsiteX3" fmla="*/ 1871662 w 1871662"/>
                  <a:gd name="connsiteY3" fmla="*/ 460906 h 460906"/>
                  <a:gd name="connsiteX4" fmla="*/ 0 w 1871662"/>
                  <a:gd name="connsiteY4" fmla="*/ 429150 h 460906"/>
                  <a:gd name="connsiteX0" fmla="*/ 0 w 2147887"/>
                  <a:gd name="connsiteY0" fmla="*/ 462487 h 462487"/>
                  <a:gd name="connsiteX1" fmla="*/ 521427 w 2147887"/>
                  <a:gd name="connsiteY1" fmla="*/ 799 h 462487"/>
                  <a:gd name="connsiteX2" fmla="*/ 1826485 w 2147887"/>
                  <a:gd name="connsiteY2" fmla="*/ 0 h 462487"/>
                  <a:gd name="connsiteX3" fmla="*/ 2147887 w 2147887"/>
                  <a:gd name="connsiteY3" fmla="*/ 460906 h 462487"/>
                  <a:gd name="connsiteX4" fmla="*/ 0 w 2147887"/>
                  <a:gd name="connsiteY4" fmla="*/ 462487 h 4624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7887" h="462487">
                    <a:moveTo>
                      <a:pt x="0" y="462487"/>
                    </a:moveTo>
                    <a:lnTo>
                      <a:pt x="521427" y="799"/>
                    </a:lnTo>
                    <a:lnTo>
                      <a:pt x="1826485" y="0"/>
                    </a:lnTo>
                    <a:lnTo>
                      <a:pt x="2147887" y="460906"/>
                    </a:lnTo>
                    <a:lnTo>
                      <a:pt x="0" y="462487"/>
                    </a:ln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Times" panose="02020603050405020304" pitchFamily="18" charset="0"/>
                  <a:cs typeface="Times" panose="02020603050405020304" pitchFamily="18" charset="0"/>
                </a:endParaRPr>
              </a:p>
            </p:txBody>
          </p:sp>
          <p:grpSp>
            <p:nvGrpSpPr>
              <p:cNvPr id="64" name="Group 63">
                <a:extLst>
                  <a:ext uri="{FF2B5EF4-FFF2-40B4-BE49-F238E27FC236}">
                    <a16:creationId xmlns:a16="http://schemas.microsoft.com/office/drawing/2014/main" id="{E34199CE-FB5F-45C5-9A86-5034701DD6F7}"/>
                  </a:ext>
                </a:extLst>
              </p:cNvPr>
              <p:cNvGrpSpPr/>
              <p:nvPr/>
            </p:nvGrpSpPr>
            <p:grpSpPr>
              <a:xfrm>
                <a:off x="7306979" y="1690688"/>
                <a:ext cx="1117600" cy="3888509"/>
                <a:chOff x="3408218" y="1062182"/>
                <a:chExt cx="1117600" cy="3888509"/>
              </a:xfrm>
            </p:grpSpPr>
            <p:cxnSp>
              <p:nvCxnSpPr>
                <p:cNvPr id="100" name="Straight Connector 99">
                  <a:extLst>
                    <a:ext uri="{FF2B5EF4-FFF2-40B4-BE49-F238E27FC236}">
                      <a16:creationId xmlns:a16="http://schemas.microsoft.com/office/drawing/2014/main" id="{80AA4107-25A4-482A-B77E-D164AE90728C}"/>
                    </a:ext>
                  </a:extLst>
                </p:cNvPr>
                <p:cNvCxnSpPr/>
                <p:nvPr/>
              </p:nvCxnSpPr>
              <p:spPr>
                <a:xfrm>
                  <a:off x="3408218" y="1062182"/>
                  <a:ext cx="0" cy="3888509"/>
                </a:xfrm>
                <a:prstGeom prst="line">
                  <a:avLst/>
                </a:prstGeom>
              </p:spPr>
              <p:style>
                <a:lnRef idx="1">
                  <a:schemeClr val="dk1"/>
                </a:lnRef>
                <a:fillRef idx="0">
                  <a:schemeClr val="dk1"/>
                </a:fillRef>
                <a:effectRef idx="0">
                  <a:schemeClr val="dk1"/>
                </a:effectRef>
                <a:fontRef idx="minor">
                  <a:schemeClr val="tx1"/>
                </a:fontRef>
              </p:style>
            </p:cxnSp>
            <p:cxnSp>
              <p:nvCxnSpPr>
                <p:cNvPr id="101" name="Straight Connector 100">
                  <a:extLst>
                    <a:ext uri="{FF2B5EF4-FFF2-40B4-BE49-F238E27FC236}">
                      <a16:creationId xmlns:a16="http://schemas.microsoft.com/office/drawing/2014/main" id="{2334C225-46FF-449C-AA4D-D60E88BF1C23}"/>
                    </a:ext>
                  </a:extLst>
                </p:cNvPr>
                <p:cNvCxnSpPr/>
                <p:nvPr/>
              </p:nvCxnSpPr>
              <p:spPr>
                <a:xfrm>
                  <a:off x="3408218" y="4950691"/>
                  <a:ext cx="1108364" cy="0"/>
                </a:xfrm>
                <a:prstGeom prst="line">
                  <a:avLst/>
                </a:prstGeom>
              </p:spPr>
              <p:style>
                <a:lnRef idx="1">
                  <a:schemeClr val="dk1"/>
                </a:lnRef>
                <a:fillRef idx="0">
                  <a:schemeClr val="dk1"/>
                </a:fillRef>
                <a:effectRef idx="0">
                  <a:schemeClr val="dk1"/>
                </a:effectRef>
                <a:fontRef idx="minor">
                  <a:schemeClr val="tx1"/>
                </a:fontRef>
              </p:style>
            </p:cxnSp>
            <p:cxnSp>
              <p:nvCxnSpPr>
                <p:cNvPr id="102" name="Straight Connector 101">
                  <a:extLst>
                    <a:ext uri="{FF2B5EF4-FFF2-40B4-BE49-F238E27FC236}">
                      <a16:creationId xmlns:a16="http://schemas.microsoft.com/office/drawing/2014/main" id="{184A5D5C-284B-4149-B514-020ADEF2DFA3}"/>
                    </a:ext>
                  </a:extLst>
                </p:cNvPr>
                <p:cNvCxnSpPr/>
                <p:nvPr/>
              </p:nvCxnSpPr>
              <p:spPr>
                <a:xfrm>
                  <a:off x="3417454" y="1064953"/>
                  <a:ext cx="1108364" cy="0"/>
                </a:xfrm>
                <a:prstGeom prst="line">
                  <a:avLst/>
                </a:prstGeom>
              </p:spPr>
              <p:style>
                <a:lnRef idx="1">
                  <a:schemeClr val="dk1"/>
                </a:lnRef>
                <a:fillRef idx="0">
                  <a:schemeClr val="dk1"/>
                </a:fillRef>
                <a:effectRef idx="0">
                  <a:schemeClr val="dk1"/>
                </a:effectRef>
                <a:fontRef idx="minor">
                  <a:schemeClr val="tx1"/>
                </a:fontRef>
              </p:style>
            </p:cxnSp>
            <p:cxnSp>
              <p:nvCxnSpPr>
                <p:cNvPr id="103" name="Straight Connector 102">
                  <a:extLst>
                    <a:ext uri="{FF2B5EF4-FFF2-40B4-BE49-F238E27FC236}">
                      <a16:creationId xmlns:a16="http://schemas.microsoft.com/office/drawing/2014/main" id="{867631CF-FAC0-4E9E-96B1-18C5CA977BF6}"/>
                    </a:ext>
                  </a:extLst>
                </p:cNvPr>
                <p:cNvCxnSpPr/>
                <p:nvPr/>
              </p:nvCxnSpPr>
              <p:spPr>
                <a:xfrm>
                  <a:off x="3408218" y="1550670"/>
                  <a:ext cx="1108364" cy="0"/>
                </a:xfrm>
                <a:prstGeom prst="line">
                  <a:avLst/>
                </a:prstGeom>
              </p:spPr>
              <p:style>
                <a:lnRef idx="1">
                  <a:schemeClr val="dk1"/>
                </a:lnRef>
                <a:fillRef idx="0">
                  <a:schemeClr val="dk1"/>
                </a:fillRef>
                <a:effectRef idx="0">
                  <a:schemeClr val="dk1"/>
                </a:effectRef>
                <a:fontRef idx="minor">
                  <a:schemeClr val="tx1"/>
                </a:fontRef>
              </p:style>
            </p:cxnSp>
            <p:cxnSp>
              <p:nvCxnSpPr>
                <p:cNvPr id="104" name="Straight Connector 103">
                  <a:extLst>
                    <a:ext uri="{FF2B5EF4-FFF2-40B4-BE49-F238E27FC236}">
                      <a16:creationId xmlns:a16="http://schemas.microsoft.com/office/drawing/2014/main" id="{1D39A170-E81E-4C65-9F5F-DBD718223554}"/>
                    </a:ext>
                  </a:extLst>
                </p:cNvPr>
                <p:cNvCxnSpPr/>
                <p:nvPr/>
              </p:nvCxnSpPr>
              <p:spPr>
                <a:xfrm>
                  <a:off x="3408218" y="2036387"/>
                  <a:ext cx="1108364" cy="0"/>
                </a:xfrm>
                <a:prstGeom prst="line">
                  <a:avLst/>
                </a:prstGeom>
              </p:spPr>
              <p:style>
                <a:lnRef idx="1">
                  <a:schemeClr val="dk1"/>
                </a:lnRef>
                <a:fillRef idx="0">
                  <a:schemeClr val="dk1"/>
                </a:fillRef>
                <a:effectRef idx="0">
                  <a:schemeClr val="dk1"/>
                </a:effectRef>
                <a:fontRef idx="minor">
                  <a:schemeClr val="tx1"/>
                </a:fontRef>
              </p:style>
            </p:cxnSp>
            <p:cxnSp>
              <p:nvCxnSpPr>
                <p:cNvPr id="105" name="Straight Connector 104">
                  <a:extLst>
                    <a:ext uri="{FF2B5EF4-FFF2-40B4-BE49-F238E27FC236}">
                      <a16:creationId xmlns:a16="http://schemas.microsoft.com/office/drawing/2014/main" id="{51BE8A0F-6486-4B64-B89F-762E37CB4E05}"/>
                    </a:ext>
                  </a:extLst>
                </p:cNvPr>
                <p:cNvCxnSpPr/>
                <p:nvPr/>
              </p:nvCxnSpPr>
              <p:spPr>
                <a:xfrm>
                  <a:off x="3408218" y="2522104"/>
                  <a:ext cx="1108364" cy="0"/>
                </a:xfrm>
                <a:prstGeom prst="line">
                  <a:avLst/>
                </a:prstGeom>
              </p:spPr>
              <p:style>
                <a:lnRef idx="1">
                  <a:schemeClr val="dk1"/>
                </a:lnRef>
                <a:fillRef idx="0">
                  <a:schemeClr val="dk1"/>
                </a:fillRef>
                <a:effectRef idx="0">
                  <a:schemeClr val="dk1"/>
                </a:effectRef>
                <a:fontRef idx="minor">
                  <a:schemeClr val="tx1"/>
                </a:fontRef>
              </p:style>
            </p:cxnSp>
            <p:cxnSp>
              <p:nvCxnSpPr>
                <p:cNvPr id="106" name="Straight Connector 105">
                  <a:extLst>
                    <a:ext uri="{FF2B5EF4-FFF2-40B4-BE49-F238E27FC236}">
                      <a16:creationId xmlns:a16="http://schemas.microsoft.com/office/drawing/2014/main" id="{A0FA74FC-E1FD-4C3C-8A3F-9648B64247CA}"/>
                    </a:ext>
                  </a:extLst>
                </p:cNvPr>
                <p:cNvCxnSpPr/>
                <p:nvPr/>
              </p:nvCxnSpPr>
              <p:spPr>
                <a:xfrm>
                  <a:off x="3408218" y="3007821"/>
                  <a:ext cx="1108364" cy="0"/>
                </a:xfrm>
                <a:prstGeom prst="line">
                  <a:avLst/>
                </a:prstGeom>
              </p:spPr>
              <p:style>
                <a:lnRef idx="1">
                  <a:schemeClr val="dk1"/>
                </a:lnRef>
                <a:fillRef idx="0">
                  <a:schemeClr val="dk1"/>
                </a:fillRef>
                <a:effectRef idx="0">
                  <a:schemeClr val="dk1"/>
                </a:effectRef>
                <a:fontRef idx="minor">
                  <a:schemeClr val="tx1"/>
                </a:fontRef>
              </p:style>
            </p:cxnSp>
            <p:cxnSp>
              <p:nvCxnSpPr>
                <p:cNvPr id="107" name="Straight Connector 106">
                  <a:extLst>
                    <a:ext uri="{FF2B5EF4-FFF2-40B4-BE49-F238E27FC236}">
                      <a16:creationId xmlns:a16="http://schemas.microsoft.com/office/drawing/2014/main" id="{8C26B906-5BFD-4D14-B6EB-C7AC67C14F10}"/>
                    </a:ext>
                  </a:extLst>
                </p:cNvPr>
                <p:cNvCxnSpPr/>
                <p:nvPr/>
              </p:nvCxnSpPr>
              <p:spPr>
                <a:xfrm>
                  <a:off x="3408218" y="3493538"/>
                  <a:ext cx="1108364" cy="0"/>
                </a:xfrm>
                <a:prstGeom prst="line">
                  <a:avLst/>
                </a:prstGeom>
              </p:spPr>
              <p:style>
                <a:lnRef idx="1">
                  <a:schemeClr val="dk1"/>
                </a:lnRef>
                <a:fillRef idx="0">
                  <a:schemeClr val="dk1"/>
                </a:fillRef>
                <a:effectRef idx="0">
                  <a:schemeClr val="dk1"/>
                </a:effectRef>
                <a:fontRef idx="minor">
                  <a:schemeClr val="tx1"/>
                </a:fontRef>
              </p:style>
            </p:cxnSp>
            <p:cxnSp>
              <p:nvCxnSpPr>
                <p:cNvPr id="108" name="Straight Connector 107">
                  <a:extLst>
                    <a:ext uri="{FF2B5EF4-FFF2-40B4-BE49-F238E27FC236}">
                      <a16:creationId xmlns:a16="http://schemas.microsoft.com/office/drawing/2014/main" id="{34DC9753-48CD-489E-80D0-64E3A3336D99}"/>
                    </a:ext>
                  </a:extLst>
                </p:cNvPr>
                <p:cNvCxnSpPr/>
                <p:nvPr/>
              </p:nvCxnSpPr>
              <p:spPr>
                <a:xfrm>
                  <a:off x="3408218" y="3979255"/>
                  <a:ext cx="1108364" cy="0"/>
                </a:xfrm>
                <a:prstGeom prst="line">
                  <a:avLst/>
                </a:prstGeom>
              </p:spPr>
              <p:style>
                <a:lnRef idx="1">
                  <a:schemeClr val="dk1"/>
                </a:lnRef>
                <a:fillRef idx="0">
                  <a:schemeClr val="dk1"/>
                </a:fillRef>
                <a:effectRef idx="0">
                  <a:schemeClr val="dk1"/>
                </a:effectRef>
                <a:fontRef idx="minor">
                  <a:schemeClr val="tx1"/>
                </a:fontRef>
              </p:style>
            </p:cxnSp>
            <p:cxnSp>
              <p:nvCxnSpPr>
                <p:cNvPr id="109" name="Straight Connector 108">
                  <a:extLst>
                    <a:ext uri="{FF2B5EF4-FFF2-40B4-BE49-F238E27FC236}">
                      <a16:creationId xmlns:a16="http://schemas.microsoft.com/office/drawing/2014/main" id="{7D866F19-982C-4E3F-BFA1-04AA9A17E894}"/>
                    </a:ext>
                  </a:extLst>
                </p:cNvPr>
                <p:cNvCxnSpPr/>
                <p:nvPr/>
              </p:nvCxnSpPr>
              <p:spPr>
                <a:xfrm>
                  <a:off x="3408218" y="4464972"/>
                  <a:ext cx="1108364" cy="0"/>
                </a:xfrm>
                <a:prstGeom prst="line">
                  <a:avLst/>
                </a:prstGeom>
              </p:spPr>
              <p:style>
                <a:lnRef idx="1">
                  <a:schemeClr val="dk1"/>
                </a:lnRef>
                <a:fillRef idx="0">
                  <a:schemeClr val="dk1"/>
                </a:fillRef>
                <a:effectRef idx="0">
                  <a:schemeClr val="dk1"/>
                </a:effectRef>
                <a:fontRef idx="minor">
                  <a:schemeClr val="tx1"/>
                </a:fontRef>
              </p:style>
            </p:cxnSp>
            <p:cxnSp>
              <p:nvCxnSpPr>
                <p:cNvPr id="110" name="Straight Connector 109">
                  <a:extLst>
                    <a:ext uri="{FF2B5EF4-FFF2-40B4-BE49-F238E27FC236}">
                      <a16:creationId xmlns:a16="http://schemas.microsoft.com/office/drawing/2014/main" id="{2B5FF107-108E-4C7D-BA96-C050417F2EE4}"/>
                    </a:ext>
                  </a:extLst>
                </p:cNvPr>
                <p:cNvCxnSpPr/>
                <p:nvPr/>
              </p:nvCxnSpPr>
              <p:spPr>
                <a:xfrm>
                  <a:off x="3629891" y="1062182"/>
                  <a:ext cx="0" cy="3888509"/>
                </a:xfrm>
                <a:prstGeom prst="line">
                  <a:avLst/>
                </a:prstGeom>
              </p:spPr>
              <p:style>
                <a:lnRef idx="1">
                  <a:schemeClr val="dk1"/>
                </a:lnRef>
                <a:fillRef idx="0">
                  <a:schemeClr val="dk1"/>
                </a:fillRef>
                <a:effectRef idx="0">
                  <a:schemeClr val="dk1"/>
                </a:effectRef>
                <a:fontRef idx="minor">
                  <a:schemeClr val="tx1"/>
                </a:fontRef>
              </p:style>
            </p:cxnSp>
            <p:cxnSp>
              <p:nvCxnSpPr>
                <p:cNvPr id="111" name="Straight Connector 110">
                  <a:extLst>
                    <a:ext uri="{FF2B5EF4-FFF2-40B4-BE49-F238E27FC236}">
                      <a16:creationId xmlns:a16="http://schemas.microsoft.com/office/drawing/2014/main" id="{B600E2BC-FA7E-4260-9781-AD9E2F07E810}"/>
                    </a:ext>
                  </a:extLst>
                </p:cNvPr>
                <p:cNvCxnSpPr/>
                <p:nvPr/>
              </p:nvCxnSpPr>
              <p:spPr>
                <a:xfrm>
                  <a:off x="3851564" y="1062182"/>
                  <a:ext cx="0" cy="3888509"/>
                </a:xfrm>
                <a:prstGeom prst="line">
                  <a:avLst/>
                </a:prstGeom>
              </p:spPr>
              <p:style>
                <a:lnRef idx="1">
                  <a:schemeClr val="dk1"/>
                </a:lnRef>
                <a:fillRef idx="0">
                  <a:schemeClr val="dk1"/>
                </a:fillRef>
                <a:effectRef idx="0">
                  <a:schemeClr val="dk1"/>
                </a:effectRef>
                <a:fontRef idx="minor">
                  <a:schemeClr val="tx1"/>
                </a:fontRef>
              </p:style>
            </p:cxnSp>
            <p:cxnSp>
              <p:nvCxnSpPr>
                <p:cNvPr id="112" name="Straight Connector 111">
                  <a:extLst>
                    <a:ext uri="{FF2B5EF4-FFF2-40B4-BE49-F238E27FC236}">
                      <a16:creationId xmlns:a16="http://schemas.microsoft.com/office/drawing/2014/main" id="{6CDCB3D5-B267-40A5-9728-625508AA0261}"/>
                    </a:ext>
                  </a:extLst>
                </p:cNvPr>
                <p:cNvCxnSpPr/>
                <p:nvPr/>
              </p:nvCxnSpPr>
              <p:spPr>
                <a:xfrm>
                  <a:off x="4073237" y="1062182"/>
                  <a:ext cx="0" cy="3888509"/>
                </a:xfrm>
                <a:prstGeom prst="line">
                  <a:avLst/>
                </a:prstGeom>
              </p:spPr>
              <p:style>
                <a:lnRef idx="1">
                  <a:schemeClr val="dk1"/>
                </a:lnRef>
                <a:fillRef idx="0">
                  <a:schemeClr val="dk1"/>
                </a:fillRef>
                <a:effectRef idx="0">
                  <a:schemeClr val="dk1"/>
                </a:effectRef>
                <a:fontRef idx="minor">
                  <a:schemeClr val="tx1"/>
                </a:fontRef>
              </p:style>
            </p:cxnSp>
            <p:cxnSp>
              <p:nvCxnSpPr>
                <p:cNvPr id="113" name="Straight Connector 112">
                  <a:extLst>
                    <a:ext uri="{FF2B5EF4-FFF2-40B4-BE49-F238E27FC236}">
                      <a16:creationId xmlns:a16="http://schemas.microsoft.com/office/drawing/2014/main" id="{F6B421D6-8BEB-4E66-A9C1-08E805C568B9}"/>
                    </a:ext>
                  </a:extLst>
                </p:cNvPr>
                <p:cNvCxnSpPr/>
                <p:nvPr/>
              </p:nvCxnSpPr>
              <p:spPr>
                <a:xfrm>
                  <a:off x="4294910" y="1062182"/>
                  <a:ext cx="0" cy="3888509"/>
                </a:xfrm>
                <a:prstGeom prst="line">
                  <a:avLst/>
                </a:prstGeom>
              </p:spPr>
              <p:style>
                <a:lnRef idx="1">
                  <a:schemeClr val="dk1"/>
                </a:lnRef>
                <a:fillRef idx="0">
                  <a:schemeClr val="dk1"/>
                </a:fillRef>
                <a:effectRef idx="0">
                  <a:schemeClr val="dk1"/>
                </a:effectRef>
                <a:fontRef idx="minor">
                  <a:schemeClr val="tx1"/>
                </a:fontRef>
              </p:style>
            </p:cxnSp>
            <p:cxnSp>
              <p:nvCxnSpPr>
                <p:cNvPr id="114" name="Straight Connector 113">
                  <a:extLst>
                    <a:ext uri="{FF2B5EF4-FFF2-40B4-BE49-F238E27FC236}">
                      <a16:creationId xmlns:a16="http://schemas.microsoft.com/office/drawing/2014/main" id="{7DEC5627-4263-4AF8-BA8B-0376CD143D08}"/>
                    </a:ext>
                  </a:extLst>
                </p:cNvPr>
                <p:cNvCxnSpPr/>
                <p:nvPr/>
              </p:nvCxnSpPr>
              <p:spPr>
                <a:xfrm>
                  <a:off x="4516582" y="1062182"/>
                  <a:ext cx="0" cy="3888509"/>
                </a:xfrm>
                <a:prstGeom prst="line">
                  <a:avLst/>
                </a:prstGeom>
              </p:spPr>
              <p:style>
                <a:lnRef idx="1">
                  <a:schemeClr val="dk1"/>
                </a:lnRef>
                <a:fillRef idx="0">
                  <a:schemeClr val="dk1"/>
                </a:fillRef>
                <a:effectRef idx="0">
                  <a:schemeClr val="dk1"/>
                </a:effectRef>
                <a:fontRef idx="minor">
                  <a:schemeClr val="tx1"/>
                </a:fontRef>
              </p:style>
            </p:cxnSp>
          </p:grpSp>
          <p:cxnSp>
            <p:nvCxnSpPr>
              <p:cNvPr id="65" name="Straight Connector 64">
                <a:extLst>
                  <a:ext uri="{FF2B5EF4-FFF2-40B4-BE49-F238E27FC236}">
                    <a16:creationId xmlns:a16="http://schemas.microsoft.com/office/drawing/2014/main" id="{003E7712-1636-48FB-9C2C-ED6AB42143E5}"/>
                  </a:ext>
                </a:extLst>
              </p:cNvPr>
              <p:cNvCxnSpPr/>
              <p:nvPr/>
            </p:nvCxnSpPr>
            <p:spPr>
              <a:xfrm>
                <a:off x="8845411" y="2082656"/>
                <a:ext cx="0" cy="2603500"/>
              </a:xfrm>
              <a:prstGeom prst="line">
                <a:avLst/>
              </a:prstGeom>
            </p:spPr>
            <p:style>
              <a:lnRef idx="1">
                <a:schemeClr val="dk1"/>
              </a:lnRef>
              <a:fillRef idx="0">
                <a:schemeClr val="dk1"/>
              </a:fillRef>
              <a:effectRef idx="0">
                <a:schemeClr val="dk1"/>
              </a:effectRef>
              <a:fontRef idx="minor">
                <a:schemeClr val="tx1"/>
              </a:fontRef>
            </p:style>
          </p:cxnSp>
          <p:cxnSp>
            <p:nvCxnSpPr>
              <p:cNvPr id="66" name="Straight Connector 65">
                <a:extLst>
                  <a:ext uri="{FF2B5EF4-FFF2-40B4-BE49-F238E27FC236}">
                    <a16:creationId xmlns:a16="http://schemas.microsoft.com/office/drawing/2014/main" id="{E255E3E0-7B7E-47C6-B046-E1D7065BA6A5}"/>
                  </a:ext>
                </a:extLst>
              </p:cNvPr>
              <p:cNvCxnSpPr/>
              <p:nvPr/>
            </p:nvCxnSpPr>
            <p:spPr>
              <a:xfrm>
                <a:off x="8891815" y="2082656"/>
                <a:ext cx="0" cy="2603500"/>
              </a:xfrm>
              <a:prstGeom prst="line">
                <a:avLst/>
              </a:prstGeom>
            </p:spPr>
            <p:style>
              <a:lnRef idx="1">
                <a:schemeClr val="dk1"/>
              </a:lnRef>
              <a:fillRef idx="0">
                <a:schemeClr val="dk1"/>
              </a:fillRef>
              <a:effectRef idx="0">
                <a:schemeClr val="dk1"/>
              </a:effectRef>
              <a:fontRef idx="minor">
                <a:schemeClr val="tx1"/>
              </a:fontRef>
            </p:style>
          </p:cxnSp>
          <p:cxnSp>
            <p:nvCxnSpPr>
              <p:cNvPr id="67" name="Straight Connector 66">
                <a:extLst>
                  <a:ext uri="{FF2B5EF4-FFF2-40B4-BE49-F238E27FC236}">
                    <a16:creationId xmlns:a16="http://schemas.microsoft.com/office/drawing/2014/main" id="{644BA22E-ECEF-446E-8DE5-8756F73A2A0C}"/>
                  </a:ext>
                </a:extLst>
              </p:cNvPr>
              <p:cNvCxnSpPr/>
              <p:nvPr/>
            </p:nvCxnSpPr>
            <p:spPr>
              <a:xfrm>
                <a:off x="8938219" y="2082656"/>
                <a:ext cx="0" cy="2603500"/>
              </a:xfrm>
              <a:prstGeom prst="line">
                <a:avLst/>
              </a:prstGeom>
            </p:spPr>
            <p:style>
              <a:lnRef idx="1">
                <a:schemeClr val="dk1"/>
              </a:lnRef>
              <a:fillRef idx="0">
                <a:schemeClr val="dk1"/>
              </a:fillRef>
              <a:effectRef idx="0">
                <a:schemeClr val="dk1"/>
              </a:effectRef>
              <a:fontRef idx="minor">
                <a:schemeClr val="tx1"/>
              </a:fontRef>
            </p:style>
          </p:cxnSp>
          <p:cxnSp>
            <p:nvCxnSpPr>
              <p:cNvPr id="68" name="Straight Connector 67">
                <a:extLst>
                  <a:ext uri="{FF2B5EF4-FFF2-40B4-BE49-F238E27FC236}">
                    <a16:creationId xmlns:a16="http://schemas.microsoft.com/office/drawing/2014/main" id="{FE629916-E901-48B8-970A-1E6EB33D5070}"/>
                  </a:ext>
                </a:extLst>
              </p:cNvPr>
              <p:cNvCxnSpPr/>
              <p:nvPr/>
            </p:nvCxnSpPr>
            <p:spPr>
              <a:xfrm>
                <a:off x="9355855" y="2082656"/>
                <a:ext cx="0" cy="2603500"/>
              </a:xfrm>
              <a:prstGeom prst="line">
                <a:avLst/>
              </a:prstGeom>
            </p:spPr>
            <p:style>
              <a:lnRef idx="1">
                <a:schemeClr val="dk1"/>
              </a:lnRef>
              <a:fillRef idx="0">
                <a:schemeClr val="dk1"/>
              </a:fillRef>
              <a:effectRef idx="0">
                <a:schemeClr val="dk1"/>
              </a:effectRef>
              <a:fontRef idx="minor">
                <a:schemeClr val="tx1"/>
              </a:fontRef>
            </p:style>
          </p:cxnSp>
          <p:cxnSp>
            <p:nvCxnSpPr>
              <p:cNvPr id="69" name="Straight Connector 68">
                <a:extLst>
                  <a:ext uri="{FF2B5EF4-FFF2-40B4-BE49-F238E27FC236}">
                    <a16:creationId xmlns:a16="http://schemas.microsoft.com/office/drawing/2014/main" id="{10D3C8AE-9C26-4BC8-8CE9-E9C7174167FF}"/>
                  </a:ext>
                </a:extLst>
              </p:cNvPr>
              <p:cNvCxnSpPr/>
              <p:nvPr/>
            </p:nvCxnSpPr>
            <p:spPr>
              <a:xfrm>
                <a:off x="9402259" y="2082656"/>
                <a:ext cx="0" cy="2603500"/>
              </a:xfrm>
              <a:prstGeom prst="line">
                <a:avLst/>
              </a:prstGeom>
            </p:spPr>
            <p:style>
              <a:lnRef idx="1">
                <a:schemeClr val="dk1"/>
              </a:lnRef>
              <a:fillRef idx="0">
                <a:schemeClr val="dk1"/>
              </a:fillRef>
              <a:effectRef idx="0">
                <a:schemeClr val="dk1"/>
              </a:effectRef>
              <a:fontRef idx="minor">
                <a:schemeClr val="tx1"/>
              </a:fontRef>
            </p:style>
          </p:cxnSp>
          <p:cxnSp>
            <p:nvCxnSpPr>
              <p:cNvPr id="70" name="Straight Connector 69">
                <a:extLst>
                  <a:ext uri="{FF2B5EF4-FFF2-40B4-BE49-F238E27FC236}">
                    <a16:creationId xmlns:a16="http://schemas.microsoft.com/office/drawing/2014/main" id="{FC60B29C-BFBD-4B26-AA1A-BCFCAC743494}"/>
                  </a:ext>
                </a:extLst>
              </p:cNvPr>
              <p:cNvCxnSpPr/>
              <p:nvPr/>
            </p:nvCxnSpPr>
            <p:spPr>
              <a:xfrm>
                <a:off x="9448661" y="2082656"/>
                <a:ext cx="0" cy="2603500"/>
              </a:xfrm>
              <a:prstGeom prst="line">
                <a:avLst/>
              </a:prstGeom>
            </p:spPr>
            <p:style>
              <a:lnRef idx="1">
                <a:schemeClr val="dk1"/>
              </a:lnRef>
              <a:fillRef idx="0">
                <a:schemeClr val="dk1"/>
              </a:fillRef>
              <a:effectRef idx="0">
                <a:schemeClr val="dk1"/>
              </a:effectRef>
              <a:fontRef idx="minor">
                <a:schemeClr val="tx1"/>
              </a:fontRef>
            </p:style>
          </p:cxnSp>
          <p:cxnSp>
            <p:nvCxnSpPr>
              <p:cNvPr id="71" name="Straight Connector 70">
                <a:extLst>
                  <a:ext uri="{FF2B5EF4-FFF2-40B4-BE49-F238E27FC236}">
                    <a16:creationId xmlns:a16="http://schemas.microsoft.com/office/drawing/2014/main" id="{81772B52-A562-4A9F-B854-3B8BC2B3AA36}"/>
                  </a:ext>
                </a:extLst>
              </p:cNvPr>
              <p:cNvCxnSpPr/>
              <p:nvPr/>
            </p:nvCxnSpPr>
            <p:spPr>
              <a:xfrm>
                <a:off x="8845411" y="2082656"/>
                <a:ext cx="603250" cy="0"/>
              </a:xfrm>
              <a:prstGeom prst="line">
                <a:avLst/>
              </a:prstGeom>
            </p:spPr>
            <p:style>
              <a:lnRef idx="1">
                <a:schemeClr val="dk1"/>
              </a:lnRef>
              <a:fillRef idx="0">
                <a:schemeClr val="dk1"/>
              </a:fillRef>
              <a:effectRef idx="0">
                <a:schemeClr val="dk1"/>
              </a:effectRef>
              <a:fontRef idx="minor">
                <a:schemeClr val="tx1"/>
              </a:fontRef>
            </p:style>
          </p:cxnSp>
          <p:cxnSp>
            <p:nvCxnSpPr>
              <p:cNvPr id="72" name="Straight Connector 71">
                <a:extLst>
                  <a:ext uri="{FF2B5EF4-FFF2-40B4-BE49-F238E27FC236}">
                    <a16:creationId xmlns:a16="http://schemas.microsoft.com/office/drawing/2014/main" id="{076B3F8C-2613-4ADE-A9EE-BB2862356021}"/>
                  </a:ext>
                </a:extLst>
              </p:cNvPr>
              <p:cNvCxnSpPr/>
              <p:nvPr/>
            </p:nvCxnSpPr>
            <p:spPr>
              <a:xfrm>
                <a:off x="8845411" y="4686156"/>
                <a:ext cx="603250" cy="0"/>
              </a:xfrm>
              <a:prstGeom prst="line">
                <a:avLst/>
              </a:prstGeom>
            </p:spPr>
            <p:style>
              <a:lnRef idx="1">
                <a:schemeClr val="dk1"/>
              </a:lnRef>
              <a:fillRef idx="0">
                <a:schemeClr val="dk1"/>
              </a:fillRef>
              <a:effectRef idx="0">
                <a:schemeClr val="dk1"/>
              </a:effectRef>
              <a:fontRef idx="minor">
                <a:schemeClr val="tx1"/>
              </a:fontRef>
            </p:style>
          </p:cxnSp>
          <p:cxnSp>
            <p:nvCxnSpPr>
              <p:cNvPr id="73" name="Straight Connector 72">
                <a:extLst>
                  <a:ext uri="{FF2B5EF4-FFF2-40B4-BE49-F238E27FC236}">
                    <a16:creationId xmlns:a16="http://schemas.microsoft.com/office/drawing/2014/main" id="{FBCAD99C-4979-4395-9466-8A1008D7D0D6}"/>
                  </a:ext>
                </a:extLst>
              </p:cNvPr>
              <p:cNvCxnSpPr/>
              <p:nvPr/>
            </p:nvCxnSpPr>
            <p:spPr>
              <a:xfrm>
                <a:off x="8845411" y="3384406"/>
                <a:ext cx="603250" cy="0"/>
              </a:xfrm>
              <a:prstGeom prst="line">
                <a:avLst/>
              </a:prstGeom>
            </p:spPr>
            <p:style>
              <a:lnRef idx="1">
                <a:schemeClr val="dk1"/>
              </a:lnRef>
              <a:fillRef idx="0">
                <a:schemeClr val="dk1"/>
              </a:fillRef>
              <a:effectRef idx="0">
                <a:schemeClr val="dk1"/>
              </a:effectRef>
              <a:fontRef idx="minor">
                <a:schemeClr val="tx1"/>
              </a:fontRef>
            </p:style>
          </p:cxnSp>
          <p:sp>
            <p:nvSpPr>
              <p:cNvPr id="74" name="TextBox 73">
                <a:extLst>
                  <a:ext uri="{FF2B5EF4-FFF2-40B4-BE49-F238E27FC236}">
                    <a16:creationId xmlns:a16="http://schemas.microsoft.com/office/drawing/2014/main" id="{611B2983-CA39-4F0E-8C20-8E024EB38B42}"/>
                  </a:ext>
                </a:extLst>
              </p:cNvPr>
              <p:cNvSpPr txBox="1"/>
              <p:nvPr/>
            </p:nvSpPr>
            <p:spPr>
              <a:xfrm>
                <a:off x="7067900" y="5598192"/>
                <a:ext cx="1907075" cy="276999"/>
              </a:xfrm>
              <a:prstGeom prst="rect">
                <a:avLst/>
              </a:prstGeom>
              <a:noFill/>
            </p:spPr>
            <p:txBody>
              <a:bodyPr wrap="square" rtlCol="0">
                <a:spAutoFit/>
              </a:bodyPr>
              <a:lstStyle/>
              <a:p>
                <a:r>
                  <a:rPr lang="en-US" sz="1200" dirty="0">
                    <a:latin typeface="Times" panose="02020603050405020304" pitchFamily="18" charset="0"/>
                    <a:cs typeface="Times" panose="02020603050405020304" pitchFamily="18" charset="0"/>
                  </a:rPr>
                  <a:t>5x8 clock regions</a:t>
                </a:r>
              </a:p>
            </p:txBody>
          </p:sp>
          <p:sp>
            <p:nvSpPr>
              <p:cNvPr id="75" name="TextBox 74">
                <a:extLst>
                  <a:ext uri="{FF2B5EF4-FFF2-40B4-BE49-F238E27FC236}">
                    <a16:creationId xmlns:a16="http://schemas.microsoft.com/office/drawing/2014/main" id="{E6DDC1AD-1473-4643-AEC7-19366E6E63D6}"/>
                  </a:ext>
                </a:extLst>
              </p:cNvPr>
              <p:cNvSpPr txBox="1"/>
              <p:nvPr/>
            </p:nvSpPr>
            <p:spPr>
              <a:xfrm>
                <a:off x="8475646" y="4707412"/>
                <a:ext cx="1946030" cy="276999"/>
              </a:xfrm>
              <a:prstGeom prst="rect">
                <a:avLst/>
              </a:prstGeom>
              <a:noFill/>
            </p:spPr>
            <p:txBody>
              <a:bodyPr wrap="square" rtlCol="0">
                <a:spAutoFit/>
              </a:bodyPr>
              <a:lstStyle/>
              <a:p>
                <a:r>
                  <a:rPr lang="en-US" sz="1200" dirty="0">
                    <a:latin typeface="Times" panose="02020603050405020304" pitchFamily="18" charset="0"/>
                    <a:cs typeface="Times" panose="02020603050405020304" pitchFamily="18" charset="0"/>
                  </a:rPr>
                  <a:t>15x2 half columns</a:t>
                </a:r>
              </a:p>
            </p:txBody>
          </p:sp>
          <p:grpSp>
            <p:nvGrpSpPr>
              <p:cNvPr id="76" name="Group 75">
                <a:extLst>
                  <a:ext uri="{FF2B5EF4-FFF2-40B4-BE49-F238E27FC236}">
                    <a16:creationId xmlns:a16="http://schemas.microsoft.com/office/drawing/2014/main" id="{5093113F-530E-47CE-A70B-638E2617D29B}"/>
                  </a:ext>
                </a:extLst>
              </p:cNvPr>
              <p:cNvGrpSpPr/>
              <p:nvPr/>
            </p:nvGrpSpPr>
            <p:grpSpPr>
              <a:xfrm>
                <a:off x="9918561" y="1752190"/>
                <a:ext cx="184150" cy="2164378"/>
                <a:chOff x="6026150" y="1550670"/>
                <a:chExt cx="184150" cy="2164378"/>
              </a:xfrm>
            </p:grpSpPr>
            <p:cxnSp>
              <p:nvCxnSpPr>
                <p:cNvPr id="82" name="Straight Connector 81">
                  <a:extLst>
                    <a:ext uri="{FF2B5EF4-FFF2-40B4-BE49-F238E27FC236}">
                      <a16:creationId xmlns:a16="http://schemas.microsoft.com/office/drawing/2014/main" id="{8CEFE23A-69FC-4E74-BE48-4A73E993264A}"/>
                    </a:ext>
                  </a:extLst>
                </p:cNvPr>
                <p:cNvCxnSpPr/>
                <p:nvPr/>
              </p:nvCxnSpPr>
              <p:spPr>
                <a:xfrm>
                  <a:off x="6026150" y="1550670"/>
                  <a:ext cx="184150" cy="0"/>
                </a:xfrm>
                <a:prstGeom prst="line">
                  <a:avLst/>
                </a:prstGeom>
              </p:spPr>
              <p:style>
                <a:lnRef idx="1">
                  <a:schemeClr val="dk1"/>
                </a:lnRef>
                <a:fillRef idx="0">
                  <a:schemeClr val="dk1"/>
                </a:fillRef>
                <a:effectRef idx="0">
                  <a:schemeClr val="dk1"/>
                </a:effectRef>
                <a:fontRef idx="minor">
                  <a:schemeClr val="tx1"/>
                </a:fontRef>
              </p:style>
            </p:cxnSp>
            <p:cxnSp>
              <p:nvCxnSpPr>
                <p:cNvPr id="83" name="Straight Connector 82">
                  <a:extLst>
                    <a:ext uri="{FF2B5EF4-FFF2-40B4-BE49-F238E27FC236}">
                      <a16:creationId xmlns:a16="http://schemas.microsoft.com/office/drawing/2014/main" id="{B0776F71-FF51-4FED-809A-234EEAFCD321}"/>
                    </a:ext>
                  </a:extLst>
                </p:cNvPr>
                <p:cNvCxnSpPr/>
                <p:nvPr/>
              </p:nvCxnSpPr>
              <p:spPr>
                <a:xfrm>
                  <a:off x="6026150" y="3715048"/>
                  <a:ext cx="184150" cy="0"/>
                </a:xfrm>
                <a:prstGeom prst="line">
                  <a:avLst/>
                </a:prstGeom>
              </p:spPr>
              <p:style>
                <a:lnRef idx="1">
                  <a:schemeClr val="dk1"/>
                </a:lnRef>
                <a:fillRef idx="0">
                  <a:schemeClr val="dk1"/>
                </a:fillRef>
                <a:effectRef idx="0">
                  <a:schemeClr val="dk1"/>
                </a:effectRef>
                <a:fontRef idx="minor">
                  <a:schemeClr val="tx1"/>
                </a:fontRef>
              </p:style>
            </p:cxnSp>
            <p:cxnSp>
              <p:nvCxnSpPr>
                <p:cNvPr id="84" name="Straight Connector 83">
                  <a:extLst>
                    <a:ext uri="{FF2B5EF4-FFF2-40B4-BE49-F238E27FC236}">
                      <a16:creationId xmlns:a16="http://schemas.microsoft.com/office/drawing/2014/main" id="{78F2CB22-A99B-49AD-B493-A80755FEFBB7}"/>
                    </a:ext>
                  </a:extLst>
                </p:cNvPr>
                <p:cNvCxnSpPr/>
                <p:nvPr/>
              </p:nvCxnSpPr>
              <p:spPr>
                <a:xfrm>
                  <a:off x="6026150" y="1703070"/>
                  <a:ext cx="184150" cy="0"/>
                </a:xfrm>
                <a:prstGeom prst="line">
                  <a:avLst/>
                </a:prstGeom>
              </p:spPr>
              <p:style>
                <a:lnRef idx="1">
                  <a:schemeClr val="dk1"/>
                </a:lnRef>
                <a:fillRef idx="0">
                  <a:schemeClr val="dk1"/>
                </a:fillRef>
                <a:effectRef idx="0">
                  <a:schemeClr val="dk1"/>
                </a:effectRef>
                <a:fontRef idx="minor">
                  <a:schemeClr val="tx1"/>
                </a:fontRef>
              </p:style>
            </p:cxnSp>
            <p:cxnSp>
              <p:nvCxnSpPr>
                <p:cNvPr id="85" name="Straight Connector 84">
                  <a:extLst>
                    <a:ext uri="{FF2B5EF4-FFF2-40B4-BE49-F238E27FC236}">
                      <a16:creationId xmlns:a16="http://schemas.microsoft.com/office/drawing/2014/main" id="{8EE50677-7FF9-4E8D-810D-1D7CFF7BF6D7}"/>
                    </a:ext>
                  </a:extLst>
                </p:cNvPr>
                <p:cNvCxnSpPr/>
                <p:nvPr/>
              </p:nvCxnSpPr>
              <p:spPr>
                <a:xfrm>
                  <a:off x="6026150" y="1855470"/>
                  <a:ext cx="184150" cy="0"/>
                </a:xfrm>
                <a:prstGeom prst="line">
                  <a:avLst/>
                </a:prstGeom>
              </p:spPr>
              <p:style>
                <a:lnRef idx="1">
                  <a:schemeClr val="dk1"/>
                </a:lnRef>
                <a:fillRef idx="0">
                  <a:schemeClr val="dk1"/>
                </a:fillRef>
                <a:effectRef idx="0">
                  <a:schemeClr val="dk1"/>
                </a:effectRef>
                <a:fontRef idx="minor">
                  <a:schemeClr val="tx1"/>
                </a:fontRef>
              </p:style>
            </p:cxnSp>
            <p:cxnSp>
              <p:nvCxnSpPr>
                <p:cNvPr id="86" name="Straight Connector 85">
                  <a:extLst>
                    <a:ext uri="{FF2B5EF4-FFF2-40B4-BE49-F238E27FC236}">
                      <a16:creationId xmlns:a16="http://schemas.microsoft.com/office/drawing/2014/main" id="{6F9256B2-9999-4687-89F1-F0C6F5013C7E}"/>
                    </a:ext>
                  </a:extLst>
                </p:cNvPr>
                <p:cNvCxnSpPr/>
                <p:nvPr/>
              </p:nvCxnSpPr>
              <p:spPr>
                <a:xfrm>
                  <a:off x="6026150" y="2007870"/>
                  <a:ext cx="184150" cy="0"/>
                </a:xfrm>
                <a:prstGeom prst="line">
                  <a:avLst/>
                </a:prstGeom>
              </p:spPr>
              <p:style>
                <a:lnRef idx="1">
                  <a:schemeClr val="dk1"/>
                </a:lnRef>
                <a:fillRef idx="0">
                  <a:schemeClr val="dk1"/>
                </a:fillRef>
                <a:effectRef idx="0">
                  <a:schemeClr val="dk1"/>
                </a:effectRef>
                <a:fontRef idx="minor">
                  <a:schemeClr val="tx1"/>
                </a:fontRef>
              </p:style>
            </p:cxnSp>
            <p:cxnSp>
              <p:nvCxnSpPr>
                <p:cNvPr id="87" name="Straight Connector 86">
                  <a:extLst>
                    <a:ext uri="{FF2B5EF4-FFF2-40B4-BE49-F238E27FC236}">
                      <a16:creationId xmlns:a16="http://schemas.microsoft.com/office/drawing/2014/main" id="{1B416227-74FD-4E15-BF95-A904131513EB}"/>
                    </a:ext>
                  </a:extLst>
                </p:cNvPr>
                <p:cNvCxnSpPr/>
                <p:nvPr/>
              </p:nvCxnSpPr>
              <p:spPr>
                <a:xfrm>
                  <a:off x="6026150" y="2160270"/>
                  <a:ext cx="184150" cy="0"/>
                </a:xfrm>
                <a:prstGeom prst="line">
                  <a:avLst/>
                </a:prstGeom>
              </p:spPr>
              <p:style>
                <a:lnRef idx="1">
                  <a:schemeClr val="dk1"/>
                </a:lnRef>
                <a:fillRef idx="0">
                  <a:schemeClr val="dk1"/>
                </a:fillRef>
                <a:effectRef idx="0">
                  <a:schemeClr val="dk1"/>
                </a:effectRef>
                <a:fontRef idx="minor">
                  <a:schemeClr val="tx1"/>
                </a:fontRef>
              </p:style>
            </p:cxnSp>
            <p:cxnSp>
              <p:nvCxnSpPr>
                <p:cNvPr id="88" name="Straight Connector 87">
                  <a:extLst>
                    <a:ext uri="{FF2B5EF4-FFF2-40B4-BE49-F238E27FC236}">
                      <a16:creationId xmlns:a16="http://schemas.microsoft.com/office/drawing/2014/main" id="{5F7D4A26-319B-4455-A362-DC7A669D7D6D}"/>
                    </a:ext>
                  </a:extLst>
                </p:cNvPr>
                <p:cNvCxnSpPr/>
                <p:nvPr/>
              </p:nvCxnSpPr>
              <p:spPr>
                <a:xfrm>
                  <a:off x="6026150" y="2312670"/>
                  <a:ext cx="184150" cy="0"/>
                </a:xfrm>
                <a:prstGeom prst="line">
                  <a:avLst/>
                </a:prstGeom>
              </p:spPr>
              <p:style>
                <a:lnRef idx="1">
                  <a:schemeClr val="dk1"/>
                </a:lnRef>
                <a:fillRef idx="0">
                  <a:schemeClr val="dk1"/>
                </a:fillRef>
                <a:effectRef idx="0">
                  <a:schemeClr val="dk1"/>
                </a:effectRef>
                <a:fontRef idx="minor">
                  <a:schemeClr val="tx1"/>
                </a:fontRef>
              </p:style>
            </p:cxnSp>
            <p:cxnSp>
              <p:nvCxnSpPr>
                <p:cNvPr id="89" name="Straight Connector 88">
                  <a:extLst>
                    <a:ext uri="{FF2B5EF4-FFF2-40B4-BE49-F238E27FC236}">
                      <a16:creationId xmlns:a16="http://schemas.microsoft.com/office/drawing/2014/main" id="{C129D9B3-9A38-4EC1-BECB-6527080786DA}"/>
                    </a:ext>
                  </a:extLst>
                </p:cNvPr>
                <p:cNvCxnSpPr/>
                <p:nvPr/>
              </p:nvCxnSpPr>
              <p:spPr>
                <a:xfrm>
                  <a:off x="6026150" y="2465070"/>
                  <a:ext cx="184150" cy="0"/>
                </a:xfrm>
                <a:prstGeom prst="line">
                  <a:avLst/>
                </a:prstGeom>
              </p:spPr>
              <p:style>
                <a:lnRef idx="1">
                  <a:schemeClr val="dk1"/>
                </a:lnRef>
                <a:fillRef idx="0">
                  <a:schemeClr val="dk1"/>
                </a:fillRef>
                <a:effectRef idx="0">
                  <a:schemeClr val="dk1"/>
                </a:effectRef>
                <a:fontRef idx="minor">
                  <a:schemeClr val="tx1"/>
                </a:fontRef>
              </p:style>
            </p:cxnSp>
            <p:cxnSp>
              <p:nvCxnSpPr>
                <p:cNvPr id="90" name="Straight Connector 89">
                  <a:extLst>
                    <a:ext uri="{FF2B5EF4-FFF2-40B4-BE49-F238E27FC236}">
                      <a16:creationId xmlns:a16="http://schemas.microsoft.com/office/drawing/2014/main" id="{C10A77CF-1FF2-43CB-9BFC-5A56E637B191}"/>
                    </a:ext>
                  </a:extLst>
                </p:cNvPr>
                <p:cNvCxnSpPr/>
                <p:nvPr/>
              </p:nvCxnSpPr>
              <p:spPr>
                <a:xfrm>
                  <a:off x="6026150" y="2617470"/>
                  <a:ext cx="184150" cy="0"/>
                </a:xfrm>
                <a:prstGeom prst="line">
                  <a:avLst/>
                </a:prstGeom>
              </p:spPr>
              <p:style>
                <a:lnRef idx="1">
                  <a:schemeClr val="dk1"/>
                </a:lnRef>
                <a:fillRef idx="0">
                  <a:schemeClr val="dk1"/>
                </a:fillRef>
                <a:effectRef idx="0">
                  <a:schemeClr val="dk1"/>
                </a:effectRef>
                <a:fontRef idx="minor">
                  <a:schemeClr val="tx1"/>
                </a:fontRef>
              </p:style>
            </p:cxnSp>
            <p:cxnSp>
              <p:nvCxnSpPr>
                <p:cNvPr id="91" name="Straight Connector 90">
                  <a:extLst>
                    <a:ext uri="{FF2B5EF4-FFF2-40B4-BE49-F238E27FC236}">
                      <a16:creationId xmlns:a16="http://schemas.microsoft.com/office/drawing/2014/main" id="{5A35092B-F541-4473-874E-9C575ACEC69F}"/>
                    </a:ext>
                  </a:extLst>
                </p:cNvPr>
                <p:cNvCxnSpPr/>
                <p:nvPr/>
              </p:nvCxnSpPr>
              <p:spPr>
                <a:xfrm>
                  <a:off x="6026150" y="2769870"/>
                  <a:ext cx="184150" cy="0"/>
                </a:xfrm>
                <a:prstGeom prst="line">
                  <a:avLst/>
                </a:prstGeom>
              </p:spPr>
              <p:style>
                <a:lnRef idx="1">
                  <a:schemeClr val="dk1"/>
                </a:lnRef>
                <a:fillRef idx="0">
                  <a:schemeClr val="dk1"/>
                </a:fillRef>
                <a:effectRef idx="0">
                  <a:schemeClr val="dk1"/>
                </a:effectRef>
                <a:fontRef idx="minor">
                  <a:schemeClr val="tx1"/>
                </a:fontRef>
              </p:style>
            </p:cxnSp>
            <p:cxnSp>
              <p:nvCxnSpPr>
                <p:cNvPr id="92" name="Straight Connector 91">
                  <a:extLst>
                    <a:ext uri="{FF2B5EF4-FFF2-40B4-BE49-F238E27FC236}">
                      <a16:creationId xmlns:a16="http://schemas.microsoft.com/office/drawing/2014/main" id="{31E2CAD7-72D2-4B07-928C-1EE2D0BAE491}"/>
                    </a:ext>
                  </a:extLst>
                </p:cNvPr>
                <p:cNvCxnSpPr/>
                <p:nvPr/>
              </p:nvCxnSpPr>
              <p:spPr>
                <a:xfrm>
                  <a:off x="6026150" y="2922270"/>
                  <a:ext cx="184150" cy="0"/>
                </a:xfrm>
                <a:prstGeom prst="line">
                  <a:avLst/>
                </a:prstGeom>
              </p:spPr>
              <p:style>
                <a:lnRef idx="1">
                  <a:schemeClr val="dk1"/>
                </a:lnRef>
                <a:fillRef idx="0">
                  <a:schemeClr val="dk1"/>
                </a:fillRef>
                <a:effectRef idx="0">
                  <a:schemeClr val="dk1"/>
                </a:effectRef>
                <a:fontRef idx="minor">
                  <a:schemeClr val="tx1"/>
                </a:fontRef>
              </p:style>
            </p:cxnSp>
            <p:cxnSp>
              <p:nvCxnSpPr>
                <p:cNvPr id="93" name="Straight Connector 92">
                  <a:extLst>
                    <a:ext uri="{FF2B5EF4-FFF2-40B4-BE49-F238E27FC236}">
                      <a16:creationId xmlns:a16="http://schemas.microsoft.com/office/drawing/2014/main" id="{616B882E-B717-4E07-8605-87879328FF2E}"/>
                    </a:ext>
                  </a:extLst>
                </p:cNvPr>
                <p:cNvCxnSpPr/>
                <p:nvPr/>
              </p:nvCxnSpPr>
              <p:spPr>
                <a:xfrm>
                  <a:off x="6026150" y="3074670"/>
                  <a:ext cx="184150" cy="0"/>
                </a:xfrm>
                <a:prstGeom prst="line">
                  <a:avLst/>
                </a:prstGeom>
              </p:spPr>
              <p:style>
                <a:lnRef idx="1">
                  <a:schemeClr val="dk1"/>
                </a:lnRef>
                <a:fillRef idx="0">
                  <a:schemeClr val="dk1"/>
                </a:fillRef>
                <a:effectRef idx="0">
                  <a:schemeClr val="dk1"/>
                </a:effectRef>
                <a:fontRef idx="minor">
                  <a:schemeClr val="tx1"/>
                </a:fontRef>
              </p:style>
            </p:cxnSp>
            <p:cxnSp>
              <p:nvCxnSpPr>
                <p:cNvPr id="94" name="Straight Connector 93">
                  <a:extLst>
                    <a:ext uri="{FF2B5EF4-FFF2-40B4-BE49-F238E27FC236}">
                      <a16:creationId xmlns:a16="http://schemas.microsoft.com/office/drawing/2014/main" id="{7AED1BFC-F31E-4414-8171-8515E1F04F9D}"/>
                    </a:ext>
                  </a:extLst>
                </p:cNvPr>
                <p:cNvCxnSpPr/>
                <p:nvPr/>
              </p:nvCxnSpPr>
              <p:spPr>
                <a:xfrm>
                  <a:off x="6026150" y="3227070"/>
                  <a:ext cx="184150" cy="0"/>
                </a:xfrm>
                <a:prstGeom prst="line">
                  <a:avLst/>
                </a:prstGeom>
              </p:spPr>
              <p:style>
                <a:lnRef idx="1">
                  <a:schemeClr val="dk1"/>
                </a:lnRef>
                <a:fillRef idx="0">
                  <a:schemeClr val="dk1"/>
                </a:fillRef>
                <a:effectRef idx="0">
                  <a:schemeClr val="dk1"/>
                </a:effectRef>
                <a:fontRef idx="minor">
                  <a:schemeClr val="tx1"/>
                </a:fontRef>
              </p:style>
            </p:cxnSp>
            <p:cxnSp>
              <p:nvCxnSpPr>
                <p:cNvPr id="95" name="Straight Connector 94">
                  <a:extLst>
                    <a:ext uri="{FF2B5EF4-FFF2-40B4-BE49-F238E27FC236}">
                      <a16:creationId xmlns:a16="http://schemas.microsoft.com/office/drawing/2014/main" id="{000DF23B-F5EE-46CF-BBAB-FED5E55B7CD2}"/>
                    </a:ext>
                  </a:extLst>
                </p:cNvPr>
                <p:cNvCxnSpPr/>
                <p:nvPr/>
              </p:nvCxnSpPr>
              <p:spPr>
                <a:xfrm>
                  <a:off x="6026150" y="3379470"/>
                  <a:ext cx="184150" cy="0"/>
                </a:xfrm>
                <a:prstGeom prst="line">
                  <a:avLst/>
                </a:prstGeom>
              </p:spPr>
              <p:style>
                <a:lnRef idx="1">
                  <a:schemeClr val="dk1"/>
                </a:lnRef>
                <a:fillRef idx="0">
                  <a:schemeClr val="dk1"/>
                </a:fillRef>
                <a:effectRef idx="0">
                  <a:schemeClr val="dk1"/>
                </a:effectRef>
                <a:fontRef idx="minor">
                  <a:schemeClr val="tx1"/>
                </a:fontRef>
              </p:style>
            </p:cxnSp>
            <p:cxnSp>
              <p:nvCxnSpPr>
                <p:cNvPr id="96" name="Straight Connector 95">
                  <a:extLst>
                    <a:ext uri="{FF2B5EF4-FFF2-40B4-BE49-F238E27FC236}">
                      <a16:creationId xmlns:a16="http://schemas.microsoft.com/office/drawing/2014/main" id="{EF32A34E-19B2-4798-A414-61752813DD00}"/>
                    </a:ext>
                  </a:extLst>
                </p:cNvPr>
                <p:cNvCxnSpPr/>
                <p:nvPr/>
              </p:nvCxnSpPr>
              <p:spPr>
                <a:xfrm>
                  <a:off x="6026150" y="3531870"/>
                  <a:ext cx="184150" cy="0"/>
                </a:xfrm>
                <a:prstGeom prst="line">
                  <a:avLst/>
                </a:prstGeom>
              </p:spPr>
              <p:style>
                <a:lnRef idx="1">
                  <a:schemeClr val="dk1"/>
                </a:lnRef>
                <a:fillRef idx="0">
                  <a:schemeClr val="dk1"/>
                </a:fillRef>
                <a:effectRef idx="0">
                  <a:schemeClr val="dk1"/>
                </a:effectRef>
                <a:fontRef idx="minor">
                  <a:schemeClr val="tx1"/>
                </a:fontRef>
              </p:style>
            </p:cxnSp>
            <p:cxnSp>
              <p:nvCxnSpPr>
                <p:cNvPr id="97" name="Straight Connector 96">
                  <a:extLst>
                    <a:ext uri="{FF2B5EF4-FFF2-40B4-BE49-F238E27FC236}">
                      <a16:creationId xmlns:a16="http://schemas.microsoft.com/office/drawing/2014/main" id="{1D7A6D30-2852-4698-BD20-61E7C7C01855}"/>
                    </a:ext>
                  </a:extLst>
                </p:cNvPr>
                <p:cNvCxnSpPr/>
                <p:nvPr/>
              </p:nvCxnSpPr>
              <p:spPr>
                <a:xfrm>
                  <a:off x="6026150" y="1550670"/>
                  <a:ext cx="0" cy="2164378"/>
                </a:xfrm>
                <a:prstGeom prst="line">
                  <a:avLst/>
                </a:prstGeom>
              </p:spPr>
              <p:style>
                <a:lnRef idx="1">
                  <a:schemeClr val="dk1"/>
                </a:lnRef>
                <a:fillRef idx="0">
                  <a:schemeClr val="dk1"/>
                </a:fillRef>
                <a:effectRef idx="0">
                  <a:schemeClr val="dk1"/>
                </a:effectRef>
                <a:fontRef idx="minor">
                  <a:schemeClr val="tx1"/>
                </a:fontRef>
              </p:style>
            </p:cxnSp>
            <p:cxnSp>
              <p:nvCxnSpPr>
                <p:cNvPr id="98" name="Straight Connector 97">
                  <a:extLst>
                    <a:ext uri="{FF2B5EF4-FFF2-40B4-BE49-F238E27FC236}">
                      <a16:creationId xmlns:a16="http://schemas.microsoft.com/office/drawing/2014/main" id="{89FF55CE-A7C7-4109-B123-B6264B303532}"/>
                    </a:ext>
                  </a:extLst>
                </p:cNvPr>
                <p:cNvCxnSpPr/>
                <p:nvPr/>
              </p:nvCxnSpPr>
              <p:spPr>
                <a:xfrm>
                  <a:off x="6210300" y="1550670"/>
                  <a:ext cx="0" cy="2164378"/>
                </a:xfrm>
                <a:prstGeom prst="line">
                  <a:avLst/>
                </a:prstGeom>
              </p:spPr>
              <p:style>
                <a:lnRef idx="1">
                  <a:schemeClr val="dk1"/>
                </a:lnRef>
                <a:fillRef idx="0">
                  <a:schemeClr val="dk1"/>
                </a:fillRef>
                <a:effectRef idx="0">
                  <a:schemeClr val="dk1"/>
                </a:effectRef>
                <a:fontRef idx="minor">
                  <a:schemeClr val="tx1"/>
                </a:fontRef>
              </p:style>
            </p:cxnSp>
            <p:cxnSp>
              <p:nvCxnSpPr>
                <p:cNvPr id="99" name="Straight Connector 98">
                  <a:extLst>
                    <a:ext uri="{FF2B5EF4-FFF2-40B4-BE49-F238E27FC236}">
                      <a16:creationId xmlns:a16="http://schemas.microsoft.com/office/drawing/2014/main" id="{267D7B4E-1E6F-43E8-825A-C256FD89158C}"/>
                    </a:ext>
                  </a:extLst>
                </p:cNvPr>
                <p:cNvCxnSpPr/>
                <p:nvPr/>
              </p:nvCxnSpPr>
              <p:spPr>
                <a:xfrm>
                  <a:off x="6118225" y="1550670"/>
                  <a:ext cx="0" cy="2164378"/>
                </a:xfrm>
                <a:prstGeom prst="line">
                  <a:avLst/>
                </a:prstGeom>
              </p:spPr>
              <p:style>
                <a:lnRef idx="1">
                  <a:schemeClr val="dk1"/>
                </a:lnRef>
                <a:fillRef idx="0">
                  <a:schemeClr val="dk1"/>
                </a:fillRef>
                <a:effectRef idx="0">
                  <a:schemeClr val="dk1"/>
                </a:effectRef>
                <a:fontRef idx="minor">
                  <a:schemeClr val="tx1"/>
                </a:fontRef>
              </p:style>
            </p:cxnSp>
          </p:grpSp>
          <p:sp>
            <p:nvSpPr>
              <p:cNvPr id="77" name="TextBox 76">
                <a:extLst>
                  <a:ext uri="{FF2B5EF4-FFF2-40B4-BE49-F238E27FC236}">
                    <a16:creationId xmlns:a16="http://schemas.microsoft.com/office/drawing/2014/main" id="{3DEC13DB-3D1D-4502-9991-F6B301DCC2F9}"/>
                  </a:ext>
                </a:extLst>
              </p:cNvPr>
              <p:cNvSpPr txBox="1"/>
              <p:nvPr/>
            </p:nvSpPr>
            <p:spPr>
              <a:xfrm>
                <a:off x="9548062" y="3867424"/>
                <a:ext cx="1109298" cy="276999"/>
              </a:xfrm>
              <a:prstGeom prst="rect">
                <a:avLst/>
              </a:prstGeom>
              <a:noFill/>
            </p:spPr>
            <p:txBody>
              <a:bodyPr wrap="square" rtlCol="0">
                <a:spAutoFit/>
              </a:bodyPr>
              <a:lstStyle/>
              <a:p>
                <a:r>
                  <a:rPr lang="en-US" sz="1200" dirty="0">
                    <a:latin typeface="Times" panose="02020603050405020304" pitchFamily="18" charset="0"/>
                    <a:cs typeface="Times" panose="02020603050405020304" pitchFamily="18" charset="0"/>
                  </a:rPr>
                  <a:t>2x30 sites</a:t>
                </a:r>
              </a:p>
            </p:txBody>
          </p:sp>
          <p:sp>
            <p:nvSpPr>
              <p:cNvPr id="78" name="TextBox 77">
                <a:extLst>
                  <a:ext uri="{FF2B5EF4-FFF2-40B4-BE49-F238E27FC236}">
                    <a16:creationId xmlns:a16="http://schemas.microsoft.com/office/drawing/2014/main" id="{96B24DC3-EBF1-4E3F-845F-196D11079196}"/>
                  </a:ext>
                </a:extLst>
              </p:cNvPr>
              <p:cNvSpPr txBox="1"/>
              <p:nvPr/>
            </p:nvSpPr>
            <p:spPr>
              <a:xfrm>
                <a:off x="8974976" y="2548865"/>
                <a:ext cx="351692" cy="276999"/>
              </a:xfrm>
              <a:prstGeom prst="rect">
                <a:avLst/>
              </a:prstGeom>
              <a:noFill/>
            </p:spPr>
            <p:txBody>
              <a:bodyPr wrap="square" rtlCol="0">
                <a:spAutoFit/>
              </a:bodyPr>
              <a:lstStyle/>
              <a:p>
                <a:r>
                  <a:rPr lang="en-US" sz="1200" dirty="0">
                    <a:latin typeface="Times" panose="02020603050405020304" pitchFamily="18" charset="0"/>
                    <a:cs typeface="Times" panose="02020603050405020304" pitchFamily="18" charset="0"/>
                  </a:rPr>
                  <a:t>…</a:t>
                </a:r>
              </a:p>
            </p:txBody>
          </p:sp>
          <p:sp>
            <p:nvSpPr>
              <p:cNvPr id="79" name="TextBox 78">
                <a:extLst>
                  <a:ext uri="{FF2B5EF4-FFF2-40B4-BE49-F238E27FC236}">
                    <a16:creationId xmlns:a16="http://schemas.microsoft.com/office/drawing/2014/main" id="{74213777-C23D-41E4-946A-F46FAED6D66F}"/>
                  </a:ext>
                </a:extLst>
              </p:cNvPr>
              <p:cNvSpPr txBox="1"/>
              <p:nvPr/>
            </p:nvSpPr>
            <p:spPr>
              <a:xfrm>
                <a:off x="8974976" y="3850615"/>
                <a:ext cx="351692" cy="276999"/>
              </a:xfrm>
              <a:prstGeom prst="rect">
                <a:avLst/>
              </a:prstGeom>
              <a:noFill/>
            </p:spPr>
            <p:txBody>
              <a:bodyPr wrap="square" rtlCol="0">
                <a:spAutoFit/>
              </a:bodyPr>
              <a:lstStyle/>
              <a:p>
                <a:r>
                  <a:rPr lang="en-US" sz="1200" dirty="0">
                    <a:latin typeface="Times" panose="02020603050405020304" pitchFamily="18" charset="0"/>
                    <a:cs typeface="Times" panose="02020603050405020304" pitchFamily="18" charset="0"/>
                  </a:rPr>
                  <a:t>…</a:t>
                </a:r>
              </a:p>
            </p:txBody>
          </p:sp>
          <p:cxnSp>
            <p:nvCxnSpPr>
              <p:cNvPr id="80" name="Straight Connector 79">
                <a:extLst>
                  <a:ext uri="{FF2B5EF4-FFF2-40B4-BE49-F238E27FC236}">
                    <a16:creationId xmlns:a16="http://schemas.microsoft.com/office/drawing/2014/main" id="{49F401B9-9DDA-4F11-B2B2-DAD909B97D12}"/>
                  </a:ext>
                </a:extLst>
              </p:cNvPr>
              <p:cNvCxnSpPr/>
              <p:nvPr/>
            </p:nvCxnSpPr>
            <p:spPr>
              <a:xfrm>
                <a:off x="8974976" y="2082656"/>
                <a:ext cx="0" cy="2603500"/>
              </a:xfrm>
              <a:prstGeom prst="line">
                <a:avLst/>
              </a:prstGeom>
            </p:spPr>
            <p:style>
              <a:lnRef idx="1">
                <a:schemeClr val="dk1"/>
              </a:lnRef>
              <a:fillRef idx="0">
                <a:schemeClr val="dk1"/>
              </a:fillRef>
              <a:effectRef idx="0">
                <a:schemeClr val="dk1"/>
              </a:effectRef>
              <a:fontRef idx="minor">
                <a:schemeClr val="tx1"/>
              </a:fontRef>
            </p:style>
          </p:cxnSp>
          <p:cxnSp>
            <p:nvCxnSpPr>
              <p:cNvPr id="81" name="Straight Connector 80">
                <a:extLst>
                  <a:ext uri="{FF2B5EF4-FFF2-40B4-BE49-F238E27FC236}">
                    <a16:creationId xmlns:a16="http://schemas.microsoft.com/office/drawing/2014/main" id="{B9E8CD91-38E1-4703-885F-D6B1478451C5}"/>
                  </a:ext>
                </a:extLst>
              </p:cNvPr>
              <p:cNvCxnSpPr/>
              <p:nvPr/>
            </p:nvCxnSpPr>
            <p:spPr>
              <a:xfrm>
                <a:off x="9317265" y="2082656"/>
                <a:ext cx="0" cy="2603500"/>
              </a:xfrm>
              <a:prstGeom prst="line">
                <a:avLst/>
              </a:prstGeom>
            </p:spPr>
            <p:style>
              <a:lnRef idx="1">
                <a:schemeClr val="dk1"/>
              </a:lnRef>
              <a:fillRef idx="0">
                <a:schemeClr val="dk1"/>
              </a:fillRef>
              <a:effectRef idx="0">
                <a:schemeClr val="dk1"/>
              </a:effectRef>
              <a:fontRef idx="minor">
                <a:schemeClr val="tx1"/>
              </a:fontRef>
            </p:style>
          </p:cxnSp>
        </p:grpSp>
        <p:sp>
          <p:nvSpPr>
            <p:cNvPr id="115" name="TextBox 114">
              <a:extLst>
                <a:ext uri="{FF2B5EF4-FFF2-40B4-BE49-F238E27FC236}">
                  <a16:creationId xmlns:a16="http://schemas.microsoft.com/office/drawing/2014/main" id="{97A69168-C42F-4744-831B-40C854F66FBD}"/>
                </a:ext>
              </a:extLst>
            </p:cNvPr>
            <p:cNvSpPr txBox="1"/>
            <p:nvPr/>
          </p:nvSpPr>
          <p:spPr>
            <a:xfrm>
              <a:off x="8436924" y="4817419"/>
              <a:ext cx="3835346" cy="307777"/>
            </a:xfrm>
            <a:prstGeom prst="rect">
              <a:avLst/>
            </a:prstGeom>
            <a:noFill/>
          </p:spPr>
          <p:txBody>
            <a:bodyPr wrap="square" rtlCol="0">
              <a:spAutoFit/>
            </a:bodyPr>
            <a:lstStyle/>
            <a:p>
              <a:r>
                <a:rPr lang="en-US" sz="1400" dirty="0"/>
                <a:t>An illustration of clock architecture of </a:t>
              </a:r>
              <a:r>
                <a:rPr lang="en-US" sz="1400" dirty="0" err="1"/>
                <a:t>UltraScale</a:t>
              </a:r>
              <a:endParaRPr lang="en-US" sz="1400" dirty="0"/>
            </a:p>
          </p:txBody>
        </p:sp>
      </p:grpSp>
      <p:grpSp>
        <p:nvGrpSpPr>
          <p:cNvPr id="405" name="Group 404">
            <a:extLst>
              <a:ext uri="{FF2B5EF4-FFF2-40B4-BE49-F238E27FC236}">
                <a16:creationId xmlns:a16="http://schemas.microsoft.com/office/drawing/2014/main" id="{FF831620-A72C-424D-A0DB-EA7BB255E6CF}"/>
              </a:ext>
            </a:extLst>
          </p:cNvPr>
          <p:cNvGrpSpPr/>
          <p:nvPr/>
        </p:nvGrpSpPr>
        <p:grpSpPr>
          <a:xfrm>
            <a:off x="8362179" y="1700707"/>
            <a:ext cx="4026515" cy="3250769"/>
            <a:chOff x="1771383" y="3434633"/>
            <a:chExt cx="4026515" cy="3250769"/>
          </a:xfrm>
        </p:grpSpPr>
        <p:grpSp>
          <p:nvGrpSpPr>
            <p:cNvPr id="4" name="Group 3">
              <a:extLst>
                <a:ext uri="{FF2B5EF4-FFF2-40B4-BE49-F238E27FC236}">
                  <a16:creationId xmlns:a16="http://schemas.microsoft.com/office/drawing/2014/main" id="{FDDA609E-ABE4-4154-84BA-0709971428C3}"/>
                </a:ext>
              </a:extLst>
            </p:cNvPr>
            <p:cNvGrpSpPr/>
            <p:nvPr/>
          </p:nvGrpSpPr>
          <p:grpSpPr>
            <a:xfrm>
              <a:off x="2092743" y="3434633"/>
              <a:ext cx="3705155" cy="2921717"/>
              <a:chOff x="1530036" y="126749"/>
              <a:chExt cx="8197496" cy="6464174"/>
            </a:xfrm>
          </p:grpSpPr>
          <p:cxnSp>
            <p:nvCxnSpPr>
              <p:cNvPr id="116" name="Straight Connector 115">
                <a:extLst>
                  <a:ext uri="{FF2B5EF4-FFF2-40B4-BE49-F238E27FC236}">
                    <a16:creationId xmlns:a16="http://schemas.microsoft.com/office/drawing/2014/main" id="{2F542E5B-6555-4329-8E9E-1BE8979C6F1D}"/>
                  </a:ext>
                </a:extLst>
              </p:cNvPr>
              <p:cNvCxnSpPr/>
              <p:nvPr/>
            </p:nvCxnSpPr>
            <p:spPr>
              <a:xfrm>
                <a:off x="1530036" y="126749"/>
                <a:ext cx="0" cy="6464174"/>
              </a:xfrm>
              <a:prstGeom prst="line">
                <a:avLst/>
              </a:prstGeom>
              <a:ln w="19050"/>
            </p:spPr>
            <p:style>
              <a:lnRef idx="1">
                <a:schemeClr val="dk1"/>
              </a:lnRef>
              <a:fillRef idx="0">
                <a:schemeClr val="dk1"/>
              </a:fillRef>
              <a:effectRef idx="0">
                <a:schemeClr val="dk1"/>
              </a:effectRef>
              <a:fontRef idx="minor">
                <a:schemeClr val="tx1"/>
              </a:fontRef>
            </p:style>
          </p:cxnSp>
          <p:cxnSp>
            <p:nvCxnSpPr>
              <p:cNvPr id="117" name="Straight Connector 116">
                <a:extLst>
                  <a:ext uri="{FF2B5EF4-FFF2-40B4-BE49-F238E27FC236}">
                    <a16:creationId xmlns:a16="http://schemas.microsoft.com/office/drawing/2014/main" id="{760FE6C8-4FA3-47E9-95FC-C51DB1A74D5B}"/>
                  </a:ext>
                </a:extLst>
              </p:cNvPr>
              <p:cNvCxnSpPr/>
              <p:nvPr/>
            </p:nvCxnSpPr>
            <p:spPr>
              <a:xfrm>
                <a:off x="3983176" y="126749"/>
                <a:ext cx="0" cy="6464174"/>
              </a:xfrm>
              <a:prstGeom prst="line">
                <a:avLst/>
              </a:prstGeom>
              <a:ln w="19050"/>
            </p:spPr>
            <p:style>
              <a:lnRef idx="1">
                <a:schemeClr val="dk1"/>
              </a:lnRef>
              <a:fillRef idx="0">
                <a:schemeClr val="dk1"/>
              </a:fillRef>
              <a:effectRef idx="0">
                <a:schemeClr val="dk1"/>
              </a:effectRef>
              <a:fontRef idx="minor">
                <a:schemeClr val="tx1"/>
              </a:fontRef>
            </p:style>
          </p:cxnSp>
          <p:cxnSp>
            <p:nvCxnSpPr>
              <p:cNvPr id="118" name="Straight Connector 117">
                <a:extLst>
                  <a:ext uri="{FF2B5EF4-FFF2-40B4-BE49-F238E27FC236}">
                    <a16:creationId xmlns:a16="http://schemas.microsoft.com/office/drawing/2014/main" id="{60308890-6618-4415-BA8A-11928767D154}"/>
                  </a:ext>
                </a:extLst>
              </p:cNvPr>
              <p:cNvCxnSpPr/>
              <p:nvPr/>
            </p:nvCxnSpPr>
            <p:spPr>
              <a:xfrm>
                <a:off x="4473804" y="126749"/>
                <a:ext cx="0" cy="6464174"/>
              </a:xfrm>
              <a:prstGeom prst="line">
                <a:avLst/>
              </a:prstGeom>
              <a:ln w="19050"/>
            </p:spPr>
            <p:style>
              <a:lnRef idx="1">
                <a:schemeClr val="dk1"/>
              </a:lnRef>
              <a:fillRef idx="0">
                <a:schemeClr val="dk1"/>
              </a:fillRef>
              <a:effectRef idx="0">
                <a:schemeClr val="dk1"/>
              </a:effectRef>
              <a:fontRef idx="minor">
                <a:schemeClr val="tx1"/>
              </a:fontRef>
            </p:style>
          </p:cxnSp>
          <p:cxnSp>
            <p:nvCxnSpPr>
              <p:cNvPr id="119" name="Straight Connector 118">
                <a:extLst>
                  <a:ext uri="{FF2B5EF4-FFF2-40B4-BE49-F238E27FC236}">
                    <a16:creationId xmlns:a16="http://schemas.microsoft.com/office/drawing/2014/main" id="{B60E1B31-DCEB-46B7-BBBE-D547F200FCA9}"/>
                  </a:ext>
                </a:extLst>
              </p:cNvPr>
              <p:cNvCxnSpPr/>
              <p:nvPr/>
            </p:nvCxnSpPr>
            <p:spPr>
              <a:xfrm>
                <a:off x="4964432" y="126749"/>
                <a:ext cx="0" cy="6464174"/>
              </a:xfrm>
              <a:prstGeom prst="line">
                <a:avLst/>
              </a:prstGeom>
              <a:ln w="19050"/>
            </p:spPr>
            <p:style>
              <a:lnRef idx="1">
                <a:schemeClr val="dk1"/>
              </a:lnRef>
              <a:fillRef idx="0">
                <a:schemeClr val="dk1"/>
              </a:fillRef>
              <a:effectRef idx="0">
                <a:schemeClr val="dk1"/>
              </a:effectRef>
              <a:fontRef idx="minor">
                <a:schemeClr val="tx1"/>
              </a:fontRef>
            </p:style>
          </p:cxnSp>
          <p:cxnSp>
            <p:nvCxnSpPr>
              <p:cNvPr id="120" name="Straight Connector 119">
                <a:extLst>
                  <a:ext uri="{FF2B5EF4-FFF2-40B4-BE49-F238E27FC236}">
                    <a16:creationId xmlns:a16="http://schemas.microsoft.com/office/drawing/2014/main" id="{807A3A83-463C-4A70-9735-087C1FC92571}"/>
                  </a:ext>
                </a:extLst>
              </p:cNvPr>
              <p:cNvCxnSpPr/>
              <p:nvPr/>
            </p:nvCxnSpPr>
            <p:spPr>
              <a:xfrm>
                <a:off x="5455060" y="126749"/>
                <a:ext cx="0" cy="6464174"/>
              </a:xfrm>
              <a:prstGeom prst="line">
                <a:avLst/>
              </a:prstGeom>
              <a:ln w="19050"/>
            </p:spPr>
            <p:style>
              <a:lnRef idx="1">
                <a:schemeClr val="dk1"/>
              </a:lnRef>
              <a:fillRef idx="0">
                <a:schemeClr val="dk1"/>
              </a:fillRef>
              <a:effectRef idx="0">
                <a:schemeClr val="dk1"/>
              </a:effectRef>
              <a:fontRef idx="minor">
                <a:schemeClr val="tx1"/>
              </a:fontRef>
            </p:style>
          </p:cxnSp>
          <p:cxnSp>
            <p:nvCxnSpPr>
              <p:cNvPr id="121" name="Straight Connector 120">
                <a:extLst>
                  <a:ext uri="{FF2B5EF4-FFF2-40B4-BE49-F238E27FC236}">
                    <a16:creationId xmlns:a16="http://schemas.microsoft.com/office/drawing/2014/main" id="{6A0DFCA5-ABE7-4A90-84E6-843F486BAB17}"/>
                  </a:ext>
                </a:extLst>
              </p:cNvPr>
              <p:cNvCxnSpPr/>
              <p:nvPr/>
            </p:nvCxnSpPr>
            <p:spPr>
              <a:xfrm>
                <a:off x="5945688" y="126749"/>
                <a:ext cx="0" cy="6464174"/>
              </a:xfrm>
              <a:prstGeom prst="line">
                <a:avLst/>
              </a:prstGeom>
              <a:ln w="19050"/>
            </p:spPr>
            <p:style>
              <a:lnRef idx="1">
                <a:schemeClr val="dk1"/>
              </a:lnRef>
              <a:fillRef idx="0">
                <a:schemeClr val="dk1"/>
              </a:fillRef>
              <a:effectRef idx="0">
                <a:schemeClr val="dk1"/>
              </a:effectRef>
              <a:fontRef idx="minor">
                <a:schemeClr val="tx1"/>
              </a:fontRef>
            </p:style>
          </p:cxnSp>
          <p:cxnSp>
            <p:nvCxnSpPr>
              <p:cNvPr id="122" name="Straight Connector 121">
                <a:extLst>
                  <a:ext uri="{FF2B5EF4-FFF2-40B4-BE49-F238E27FC236}">
                    <a16:creationId xmlns:a16="http://schemas.microsoft.com/office/drawing/2014/main" id="{26473263-BBBE-4432-BD99-A94DFCA3CA37}"/>
                  </a:ext>
                </a:extLst>
              </p:cNvPr>
              <p:cNvCxnSpPr/>
              <p:nvPr/>
            </p:nvCxnSpPr>
            <p:spPr>
              <a:xfrm>
                <a:off x="6436316" y="126749"/>
                <a:ext cx="0" cy="6464174"/>
              </a:xfrm>
              <a:prstGeom prst="line">
                <a:avLst/>
              </a:prstGeom>
              <a:ln w="19050"/>
            </p:spPr>
            <p:style>
              <a:lnRef idx="1">
                <a:schemeClr val="dk1"/>
              </a:lnRef>
              <a:fillRef idx="0">
                <a:schemeClr val="dk1"/>
              </a:fillRef>
              <a:effectRef idx="0">
                <a:schemeClr val="dk1"/>
              </a:effectRef>
              <a:fontRef idx="minor">
                <a:schemeClr val="tx1"/>
              </a:fontRef>
            </p:style>
          </p:cxnSp>
          <p:cxnSp>
            <p:nvCxnSpPr>
              <p:cNvPr id="123" name="Straight Connector 122">
                <a:extLst>
                  <a:ext uri="{FF2B5EF4-FFF2-40B4-BE49-F238E27FC236}">
                    <a16:creationId xmlns:a16="http://schemas.microsoft.com/office/drawing/2014/main" id="{C17CE48C-DEDF-4930-B727-743BB0DFF8EE}"/>
                  </a:ext>
                </a:extLst>
              </p:cNvPr>
              <p:cNvCxnSpPr/>
              <p:nvPr/>
            </p:nvCxnSpPr>
            <p:spPr>
              <a:xfrm>
                <a:off x="6926944" y="126749"/>
                <a:ext cx="0" cy="6464174"/>
              </a:xfrm>
              <a:prstGeom prst="line">
                <a:avLst/>
              </a:prstGeom>
              <a:ln w="19050"/>
            </p:spPr>
            <p:style>
              <a:lnRef idx="1">
                <a:schemeClr val="dk1"/>
              </a:lnRef>
              <a:fillRef idx="0">
                <a:schemeClr val="dk1"/>
              </a:fillRef>
              <a:effectRef idx="0">
                <a:schemeClr val="dk1"/>
              </a:effectRef>
              <a:fontRef idx="minor">
                <a:schemeClr val="tx1"/>
              </a:fontRef>
            </p:style>
          </p:cxnSp>
          <p:cxnSp>
            <p:nvCxnSpPr>
              <p:cNvPr id="124" name="Straight Connector 123">
                <a:extLst>
                  <a:ext uri="{FF2B5EF4-FFF2-40B4-BE49-F238E27FC236}">
                    <a16:creationId xmlns:a16="http://schemas.microsoft.com/office/drawing/2014/main" id="{88636991-CD61-4CAD-8A09-3EA4F05338F5}"/>
                  </a:ext>
                </a:extLst>
              </p:cNvPr>
              <p:cNvCxnSpPr/>
              <p:nvPr/>
            </p:nvCxnSpPr>
            <p:spPr>
              <a:xfrm>
                <a:off x="7417572" y="126749"/>
                <a:ext cx="0" cy="6464174"/>
              </a:xfrm>
              <a:prstGeom prst="line">
                <a:avLst/>
              </a:prstGeom>
              <a:ln w="19050"/>
            </p:spPr>
            <p:style>
              <a:lnRef idx="1">
                <a:schemeClr val="dk1"/>
              </a:lnRef>
              <a:fillRef idx="0">
                <a:schemeClr val="dk1"/>
              </a:fillRef>
              <a:effectRef idx="0">
                <a:schemeClr val="dk1"/>
              </a:effectRef>
              <a:fontRef idx="minor">
                <a:schemeClr val="tx1"/>
              </a:fontRef>
            </p:style>
          </p:cxnSp>
          <p:cxnSp>
            <p:nvCxnSpPr>
              <p:cNvPr id="125" name="Straight Connector 124">
                <a:extLst>
                  <a:ext uri="{FF2B5EF4-FFF2-40B4-BE49-F238E27FC236}">
                    <a16:creationId xmlns:a16="http://schemas.microsoft.com/office/drawing/2014/main" id="{F36C4DE2-CE0E-4923-86A0-F3CC8B21695B}"/>
                  </a:ext>
                </a:extLst>
              </p:cNvPr>
              <p:cNvCxnSpPr/>
              <p:nvPr/>
            </p:nvCxnSpPr>
            <p:spPr>
              <a:xfrm>
                <a:off x="2020664" y="126749"/>
                <a:ext cx="0" cy="6464174"/>
              </a:xfrm>
              <a:prstGeom prst="line">
                <a:avLst/>
              </a:prstGeom>
              <a:ln w="19050"/>
            </p:spPr>
            <p:style>
              <a:lnRef idx="1">
                <a:schemeClr val="dk1"/>
              </a:lnRef>
              <a:fillRef idx="0">
                <a:schemeClr val="dk1"/>
              </a:fillRef>
              <a:effectRef idx="0">
                <a:schemeClr val="dk1"/>
              </a:effectRef>
              <a:fontRef idx="minor">
                <a:schemeClr val="tx1"/>
              </a:fontRef>
            </p:style>
          </p:cxnSp>
          <p:cxnSp>
            <p:nvCxnSpPr>
              <p:cNvPr id="126" name="Straight Connector 125">
                <a:extLst>
                  <a:ext uri="{FF2B5EF4-FFF2-40B4-BE49-F238E27FC236}">
                    <a16:creationId xmlns:a16="http://schemas.microsoft.com/office/drawing/2014/main" id="{7E03748C-1623-4D8F-BAB2-55F12F2DCF30}"/>
                  </a:ext>
                </a:extLst>
              </p:cNvPr>
              <p:cNvCxnSpPr/>
              <p:nvPr/>
            </p:nvCxnSpPr>
            <p:spPr>
              <a:xfrm>
                <a:off x="2511292" y="126749"/>
                <a:ext cx="0" cy="6464174"/>
              </a:xfrm>
              <a:prstGeom prst="line">
                <a:avLst/>
              </a:prstGeom>
              <a:ln w="19050"/>
            </p:spPr>
            <p:style>
              <a:lnRef idx="1">
                <a:schemeClr val="dk1"/>
              </a:lnRef>
              <a:fillRef idx="0">
                <a:schemeClr val="dk1"/>
              </a:fillRef>
              <a:effectRef idx="0">
                <a:schemeClr val="dk1"/>
              </a:effectRef>
              <a:fontRef idx="minor">
                <a:schemeClr val="tx1"/>
              </a:fontRef>
            </p:style>
          </p:cxnSp>
          <p:cxnSp>
            <p:nvCxnSpPr>
              <p:cNvPr id="127" name="Straight Connector 126">
                <a:extLst>
                  <a:ext uri="{FF2B5EF4-FFF2-40B4-BE49-F238E27FC236}">
                    <a16:creationId xmlns:a16="http://schemas.microsoft.com/office/drawing/2014/main" id="{AB1FEAA7-DC44-4641-9B19-D59506093674}"/>
                  </a:ext>
                </a:extLst>
              </p:cNvPr>
              <p:cNvCxnSpPr/>
              <p:nvPr/>
            </p:nvCxnSpPr>
            <p:spPr>
              <a:xfrm>
                <a:off x="3001920" y="126749"/>
                <a:ext cx="0" cy="6464174"/>
              </a:xfrm>
              <a:prstGeom prst="line">
                <a:avLst/>
              </a:prstGeom>
              <a:ln w="19050"/>
            </p:spPr>
            <p:style>
              <a:lnRef idx="1">
                <a:schemeClr val="dk1"/>
              </a:lnRef>
              <a:fillRef idx="0">
                <a:schemeClr val="dk1"/>
              </a:fillRef>
              <a:effectRef idx="0">
                <a:schemeClr val="dk1"/>
              </a:effectRef>
              <a:fontRef idx="minor">
                <a:schemeClr val="tx1"/>
              </a:fontRef>
            </p:style>
          </p:cxnSp>
          <p:cxnSp>
            <p:nvCxnSpPr>
              <p:cNvPr id="128" name="Straight Connector 127">
                <a:extLst>
                  <a:ext uri="{FF2B5EF4-FFF2-40B4-BE49-F238E27FC236}">
                    <a16:creationId xmlns:a16="http://schemas.microsoft.com/office/drawing/2014/main" id="{0280E02D-ED7F-4421-AD01-E5DBA841FB3A}"/>
                  </a:ext>
                </a:extLst>
              </p:cNvPr>
              <p:cNvCxnSpPr/>
              <p:nvPr/>
            </p:nvCxnSpPr>
            <p:spPr>
              <a:xfrm>
                <a:off x="3492548" y="126749"/>
                <a:ext cx="0" cy="6464174"/>
              </a:xfrm>
              <a:prstGeom prst="line">
                <a:avLst/>
              </a:prstGeom>
              <a:ln w="19050"/>
            </p:spPr>
            <p:style>
              <a:lnRef idx="1">
                <a:schemeClr val="dk1"/>
              </a:lnRef>
              <a:fillRef idx="0">
                <a:schemeClr val="dk1"/>
              </a:fillRef>
              <a:effectRef idx="0">
                <a:schemeClr val="dk1"/>
              </a:effectRef>
              <a:fontRef idx="minor">
                <a:schemeClr val="tx1"/>
              </a:fontRef>
            </p:style>
          </p:cxnSp>
          <p:cxnSp>
            <p:nvCxnSpPr>
              <p:cNvPr id="129" name="Straight Connector 128">
                <a:extLst>
                  <a:ext uri="{FF2B5EF4-FFF2-40B4-BE49-F238E27FC236}">
                    <a16:creationId xmlns:a16="http://schemas.microsoft.com/office/drawing/2014/main" id="{33029C0E-B4AC-4756-BFB0-2249C371C620}"/>
                  </a:ext>
                </a:extLst>
              </p:cNvPr>
              <p:cNvCxnSpPr/>
              <p:nvPr/>
            </p:nvCxnSpPr>
            <p:spPr>
              <a:xfrm>
                <a:off x="1530036" y="126749"/>
                <a:ext cx="5887536"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130" name="Straight Connector 129">
                <a:extLst>
                  <a:ext uri="{FF2B5EF4-FFF2-40B4-BE49-F238E27FC236}">
                    <a16:creationId xmlns:a16="http://schemas.microsoft.com/office/drawing/2014/main" id="{9FB3D9F8-39A0-4178-BAE2-87A1BFF040D4}"/>
                  </a:ext>
                </a:extLst>
              </p:cNvPr>
              <p:cNvCxnSpPr/>
              <p:nvPr/>
            </p:nvCxnSpPr>
            <p:spPr>
              <a:xfrm>
                <a:off x="1530036" y="6588542"/>
                <a:ext cx="5887536"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131" name="Straight Connector 130">
                <a:extLst>
                  <a:ext uri="{FF2B5EF4-FFF2-40B4-BE49-F238E27FC236}">
                    <a16:creationId xmlns:a16="http://schemas.microsoft.com/office/drawing/2014/main" id="{BDCD1BB3-31AF-46E2-B0B2-EFDCAF6BE67A}"/>
                  </a:ext>
                </a:extLst>
              </p:cNvPr>
              <p:cNvCxnSpPr/>
              <p:nvPr/>
            </p:nvCxnSpPr>
            <p:spPr>
              <a:xfrm>
                <a:off x="1530036" y="665232"/>
                <a:ext cx="5887536"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132" name="Straight Connector 131">
                <a:extLst>
                  <a:ext uri="{FF2B5EF4-FFF2-40B4-BE49-F238E27FC236}">
                    <a16:creationId xmlns:a16="http://schemas.microsoft.com/office/drawing/2014/main" id="{93251522-8A49-4E57-91AA-B991E09B921A}"/>
                  </a:ext>
                </a:extLst>
              </p:cNvPr>
              <p:cNvCxnSpPr/>
              <p:nvPr/>
            </p:nvCxnSpPr>
            <p:spPr>
              <a:xfrm>
                <a:off x="1530036" y="1203715"/>
                <a:ext cx="5887536"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133" name="Straight Connector 132">
                <a:extLst>
                  <a:ext uri="{FF2B5EF4-FFF2-40B4-BE49-F238E27FC236}">
                    <a16:creationId xmlns:a16="http://schemas.microsoft.com/office/drawing/2014/main" id="{33DE14A3-1208-4662-BF18-38B91E430190}"/>
                  </a:ext>
                </a:extLst>
              </p:cNvPr>
              <p:cNvCxnSpPr/>
              <p:nvPr/>
            </p:nvCxnSpPr>
            <p:spPr>
              <a:xfrm>
                <a:off x="1530036" y="1742198"/>
                <a:ext cx="5887536"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134" name="Straight Connector 133">
                <a:extLst>
                  <a:ext uri="{FF2B5EF4-FFF2-40B4-BE49-F238E27FC236}">
                    <a16:creationId xmlns:a16="http://schemas.microsoft.com/office/drawing/2014/main" id="{CEDF5EF9-0407-4027-8B5B-F8518C608097}"/>
                  </a:ext>
                </a:extLst>
              </p:cNvPr>
              <p:cNvCxnSpPr/>
              <p:nvPr/>
            </p:nvCxnSpPr>
            <p:spPr>
              <a:xfrm>
                <a:off x="1530036" y="2280681"/>
                <a:ext cx="5887536"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135" name="Straight Connector 134">
                <a:extLst>
                  <a:ext uri="{FF2B5EF4-FFF2-40B4-BE49-F238E27FC236}">
                    <a16:creationId xmlns:a16="http://schemas.microsoft.com/office/drawing/2014/main" id="{87AC9FCE-5591-420B-BB9E-290CBA8357B2}"/>
                  </a:ext>
                </a:extLst>
              </p:cNvPr>
              <p:cNvCxnSpPr/>
              <p:nvPr/>
            </p:nvCxnSpPr>
            <p:spPr>
              <a:xfrm>
                <a:off x="1530036" y="2819164"/>
                <a:ext cx="5887536"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136" name="Straight Connector 135">
                <a:extLst>
                  <a:ext uri="{FF2B5EF4-FFF2-40B4-BE49-F238E27FC236}">
                    <a16:creationId xmlns:a16="http://schemas.microsoft.com/office/drawing/2014/main" id="{969C307F-D449-41D8-85C9-CF3A5B897D98}"/>
                  </a:ext>
                </a:extLst>
              </p:cNvPr>
              <p:cNvCxnSpPr/>
              <p:nvPr/>
            </p:nvCxnSpPr>
            <p:spPr>
              <a:xfrm>
                <a:off x="1530036" y="3357647"/>
                <a:ext cx="5887536"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137" name="Straight Connector 136">
                <a:extLst>
                  <a:ext uri="{FF2B5EF4-FFF2-40B4-BE49-F238E27FC236}">
                    <a16:creationId xmlns:a16="http://schemas.microsoft.com/office/drawing/2014/main" id="{86BC53B2-ABB0-4996-A727-5AB40A5887AF}"/>
                  </a:ext>
                </a:extLst>
              </p:cNvPr>
              <p:cNvCxnSpPr/>
              <p:nvPr/>
            </p:nvCxnSpPr>
            <p:spPr>
              <a:xfrm>
                <a:off x="1530036" y="3896130"/>
                <a:ext cx="5887536"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138" name="Straight Connector 137">
                <a:extLst>
                  <a:ext uri="{FF2B5EF4-FFF2-40B4-BE49-F238E27FC236}">
                    <a16:creationId xmlns:a16="http://schemas.microsoft.com/office/drawing/2014/main" id="{9FFA08F1-5D65-411E-A207-3125BF0B5282}"/>
                  </a:ext>
                </a:extLst>
              </p:cNvPr>
              <p:cNvCxnSpPr/>
              <p:nvPr/>
            </p:nvCxnSpPr>
            <p:spPr>
              <a:xfrm>
                <a:off x="1530036" y="4434613"/>
                <a:ext cx="5887536"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139" name="Straight Connector 138">
                <a:extLst>
                  <a:ext uri="{FF2B5EF4-FFF2-40B4-BE49-F238E27FC236}">
                    <a16:creationId xmlns:a16="http://schemas.microsoft.com/office/drawing/2014/main" id="{F4EB73BE-2A25-4602-8542-4B458E23590B}"/>
                  </a:ext>
                </a:extLst>
              </p:cNvPr>
              <p:cNvCxnSpPr/>
              <p:nvPr/>
            </p:nvCxnSpPr>
            <p:spPr>
              <a:xfrm>
                <a:off x="1530036" y="4973096"/>
                <a:ext cx="5887536"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140" name="Straight Connector 139">
                <a:extLst>
                  <a:ext uri="{FF2B5EF4-FFF2-40B4-BE49-F238E27FC236}">
                    <a16:creationId xmlns:a16="http://schemas.microsoft.com/office/drawing/2014/main" id="{0148607C-2ED5-4644-81D9-C3C8DC7FF89D}"/>
                  </a:ext>
                </a:extLst>
              </p:cNvPr>
              <p:cNvCxnSpPr/>
              <p:nvPr/>
            </p:nvCxnSpPr>
            <p:spPr>
              <a:xfrm>
                <a:off x="1530036" y="5511579"/>
                <a:ext cx="5887536"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141" name="Straight Connector 140">
                <a:extLst>
                  <a:ext uri="{FF2B5EF4-FFF2-40B4-BE49-F238E27FC236}">
                    <a16:creationId xmlns:a16="http://schemas.microsoft.com/office/drawing/2014/main" id="{5A2EEA08-B70E-4477-B5EB-00118FDC8CAF}"/>
                  </a:ext>
                </a:extLst>
              </p:cNvPr>
              <p:cNvCxnSpPr/>
              <p:nvPr/>
            </p:nvCxnSpPr>
            <p:spPr>
              <a:xfrm>
                <a:off x="1530036" y="6050062"/>
                <a:ext cx="5887536" cy="0"/>
              </a:xfrm>
              <a:prstGeom prst="line">
                <a:avLst/>
              </a:prstGeom>
              <a:ln w="19050"/>
            </p:spPr>
            <p:style>
              <a:lnRef idx="1">
                <a:schemeClr val="dk1"/>
              </a:lnRef>
              <a:fillRef idx="0">
                <a:schemeClr val="dk1"/>
              </a:fillRef>
              <a:effectRef idx="0">
                <a:schemeClr val="dk1"/>
              </a:effectRef>
              <a:fontRef idx="minor">
                <a:schemeClr val="tx1"/>
              </a:fontRef>
            </p:style>
          </p:cxnSp>
          <p:sp>
            <p:nvSpPr>
              <p:cNvPr id="142" name="Rectangle 141">
                <a:extLst>
                  <a:ext uri="{FF2B5EF4-FFF2-40B4-BE49-F238E27FC236}">
                    <a16:creationId xmlns:a16="http://schemas.microsoft.com/office/drawing/2014/main" id="{362F0129-2796-4FFE-9D12-CE376FE19B5E}"/>
                  </a:ext>
                </a:extLst>
              </p:cNvPr>
              <p:cNvSpPr/>
              <p:nvPr/>
            </p:nvSpPr>
            <p:spPr>
              <a:xfrm>
                <a:off x="1602463" y="239137"/>
                <a:ext cx="325925" cy="3032715"/>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600"/>
              </a:p>
            </p:txBody>
          </p:sp>
          <p:sp>
            <p:nvSpPr>
              <p:cNvPr id="143" name="Rectangle 142">
                <a:extLst>
                  <a:ext uri="{FF2B5EF4-FFF2-40B4-BE49-F238E27FC236}">
                    <a16:creationId xmlns:a16="http://schemas.microsoft.com/office/drawing/2014/main" id="{A154F821-1CA2-4069-9767-2617C5C3EF5E}"/>
                  </a:ext>
                </a:extLst>
              </p:cNvPr>
              <p:cNvSpPr/>
              <p:nvPr/>
            </p:nvSpPr>
            <p:spPr>
              <a:xfrm>
                <a:off x="1602462" y="3466603"/>
                <a:ext cx="325925" cy="3032711"/>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600"/>
              </a:p>
            </p:txBody>
          </p:sp>
          <p:sp>
            <p:nvSpPr>
              <p:cNvPr id="144" name="Rectangle 143">
                <a:extLst>
                  <a:ext uri="{FF2B5EF4-FFF2-40B4-BE49-F238E27FC236}">
                    <a16:creationId xmlns:a16="http://schemas.microsoft.com/office/drawing/2014/main" id="{B89F6782-0ECE-4A27-B2C4-2F0B69E21841}"/>
                  </a:ext>
                </a:extLst>
              </p:cNvPr>
              <p:cNvSpPr/>
              <p:nvPr/>
            </p:nvSpPr>
            <p:spPr>
              <a:xfrm>
                <a:off x="7008340" y="232141"/>
                <a:ext cx="325925" cy="3039711"/>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600"/>
              </a:p>
            </p:txBody>
          </p:sp>
          <p:sp>
            <p:nvSpPr>
              <p:cNvPr id="145" name="Rectangle 144">
                <a:extLst>
                  <a:ext uri="{FF2B5EF4-FFF2-40B4-BE49-F238E27FC236}">
                    <a16:creationId xmlns:a16="http://schemas.microsoft.com/office/drawing/2014/main" id="{71319FFC-9356-457C-8119-0E0808B6B7C2}"/>
                  </a:ext>
                </a:extLst>
              </p:cNvPr>
              <p:cNvSpPr/>
              <p:nvPr/>
            </p:nvSpPr>
            <p:spPr>
              <a:xfrm>
                <a:off x="7008339" y="3466603"/>
                <a:ext cx="325925" cy="3025716"/>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600"/>
              </a:p>
            </p:txBody>
          </p:sp>
          <p:grpSp>
            <p:nvGrpSpPr>
              <p:cNvPr id="146" name="Group 145">
                <a:extLst>
                  <a:ext uri="{FF2B5EF4-FFF2-40B4-BE49-F238E27FC236}">
                    <a16:creationId xmlns:a16="http://schemas.microsoft.com/office/drawing/2014/main" id="{4A9857BB-1E09-4371-8CED-D93CBE5867B1}"/>
                  </a:ext>
                </a:extLst>
              </p:cNvPr>
              <p:cNvGrpSpPr/>
              <p:nvPr/>
            </p:nvGrpSpPr>
            <p:grpSpPr>
              <a:xfrm>
                <a:off x="2093962" y="232142"/>
                <a:ext cx="4751587" cy="350155"/>
                <a:chOff x="2093962" y="232142"/>
                <a:chExt cx="4751587" cy="350155"/>
              </a:xfrm>
              <a:solidFill>
                <a:schemeClr val="accent1">
                  <a:lumMod val="60000"/>
                  <a:lumOff val="40000"/>
                </a:schemeClr>
              </a:solidFill>
            </p:grpSpPr>
            <p:sp>
              <p:nvSpPr>
                <p:cNvPr id="147" name="Rectangle 146">
                  <a:extLst>
                    <a:ext uri="{FF2B5EF4-FFF2-40B4-BE49-F238E27FC236}">
                      <a16:creationId xmlns:a16="http://schemas.microsoft.com/office/drawing/2014/main" id="{D331A1C7-AD4F-4AE8-9B48-BEB243A13EB8}"/>
                    </a:ext>
                  </a:extLst>
                </p:cNvPr>
                <p:cNvSpPr/>
                <p:nvPr/>
              </p:nvSpPr>
              <p:spPr>
                <a:xfrm>
                  <a:off x="2093962" y="234202"/>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148" name="Rectangle 147">
                  <a:extLst>
                    <a:ext uri="{FF2B5EF4-FFF2-40B4-BE49-F238E27FC236}">
                      <a16:creationId xmlns:a16="http://schemas.microsoft.com/office/drawing/2014/main" id="{51C5733B-5D51-4144-93A3-335A793BBB66}"/>
                    </a:ext>
                  </a:extLst>
                </p:cNvPr>
                <p:cNvSpPr/>
                <p:nvPr/>
              </p:nvSpPr>
              <p:spPr>
                <a:xfrm>
                  <a:off x="2584589" y="234202"/>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149" name="Rectangle 148">
                  <a:extLst>
                    <a:ext uri="{FF2B5EF4-FFF2-40B4-BE49-F238E27FC236}">
                      <a16:creationId xmlns:a16="http://schemas.microsoft.com/office/drawing/2014/main" id="{975E7532-B792-43F0-A286-C5C457DBC9B2}"/>
                    </a:ext>
                  </a:extLst>
                </p:cNvPr>
                <p:cNvSpPr/>
                <p:nvPr/>
              </p:nvSpPr>
              <p:spPr>
                <a:xfrm>
                  <a:off x="3563324" y="232142"/>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150" name="Rectangle 149">
                  <a:extLst>
                    <a:ext uri="{FF2B5EF4-FFF2-40B4-BE49-F238E27FC236}">
                      <a16:creationId xmlns:a16="http://schemas.microsoft.com/office/drawing/2014/main" id="{16F127A6-A6E7-4739-A4F3-0AAA3C2B8EBE}"/>
                    </a:ext>
                  </a:extLst>
                </p:cNvPr>
                <p:cNvSpPr/>
                <p:nvPr/>
              </p:nvSpPr>
              <p:spPr>
                <a:xfrm>
                  <a:off x="4053951" y="232142"/>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151" name="Rectangle 150">
                  <a:extLst>
                    <a:ext uri="{FF2B5EF4-FFF2-40B4-BE49-F238E27FC236}">
                      <a16:creationId xmlns:a16="http://schemas.microsoft.com/office/drawing/2014/main" id="{73E9465B-0CDA-4A29-9233-2ECACA793DB9}"/>
                    </a:ext>
                  </a:extLst>
                </p:cNvPr>
                <p:cNvSpPr/>
                <p:nvPr/>
              </p:nvSpPr>
              <p:spPr>
                <a:xfrm>
                  <a:off x="6011762" y="239137"/>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152" name="Rectangle 151">
                  <a:extLst>
                    <a:ext uri="{FF2B5EF4-FFF2-40B4-BE49-F238E27FC236}">
                      <a16:creationId xmlns:a16="http://schemas.microsoft.com/office/drawing/2014/main" id="{7A094A53-3C2A-4CF9-BB09-8311700A1A91}"/>
                    </a:ext>
                  </a:extLst>
                </p:cNvPr>
                <p:cNvSpPr/>
                <p:nvPr/>
              </p:nvSpPr>
              <p:spPr>
                <a:xfrm>
                  <a:off x="6502389" y="239137"/>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153" name="Rectangle 152">
                  <a:extLst>
                    <a:ext uri="{FF2B5EF4-FFF2-40B4-BE49-F238E27FC236}">
                      <a16:creationId xmlns:a16="http://schemas.microsoft.com/office/drawing/2014/main" id="{FA65233D-D21B-4703-8D0C-E9A1CD883AB1}"/>
                    </a:ext>
                  </a:extLst>
                </p:cNvPr>
                <p:cNvSpPr/>
                <p:nvPr/>
              </p:nvSpPr>
              <p:spPr>
                <a:xfrm>
                  <a:off x="4554155" y="237076"/>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154" name="Rectangle 153">
                  <a:extLst>
                    <a:ext uri="{FF2B5EF4-FFF2-40B4-BE49-F238E27FC236}">
                      <a16:creationId xmlns:a16="http://schemas.microsoft.com/office/drawing/2014/main" id="{CE1C6702-BE96-412E-84A4-B417163CFB19}"/>
                    </a:ext>
                  </a:extLst>
                </p:cNvPr>
                <p:cNvSpPr/>
                <p:nvPr/>
              </p:nvSpPr>
              <p:spPr>
                <a:xfrm>
                  <a:off x="5044782" y="237076"/>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grpSp>
          <p:grpSp>
            <p:nvGrpSpPr>
              <p:cNvPr id="155" name="Group 154">
                <a:extLst>
                  <a:ext uri="{FF2B5EF4-FFF2-40B4-BE49-F238E27FC236}">
                    <a16:creationId xmlns:a16="http://schemas.microsoft.com/office/drawing/2014/main" id="{AC47F4FC-2A3A-478F-8381-3017EE2826D4}"/>
                  </a:ext>
                </a:extLst>
              </p:cNvPr>
              <p:cNvGrpSpPr/>
              <p:nvPr/>
            </p:nvGrpSpPr>
            <p:grpSpPr>
              <a:xfrm>
                <a:off x="2093962" y="6149159"/>
                <a:ext cx="4751587" cy="350155"/>
                <a:chOff x="2093962" y="6149159"/>
                <a:chExt cx="4751587" cy="350155"/>
              </a:xfrm>
              <a:solidFill>
                <a:schemeClr val="accent1">
                  <a:lumMod val="60000"/>
                  <a:lumOff val="40000"/>
                </a:schemeClr>
              </a:solidFill>
            </p:grpSpPr>
            <p:sp>
              <p:nvSpPr>
                <p:cNvPr id="156" name="Rectangle 155">
                  <a:extLst>
                    <a:ext uri="{FF2B5EF4-FFF2-40B4-BE49-F238E27FC236}">
                      <a16:creationId xmlns:a16="http://schemas.microsoft.com/office/drawing/2014/main" id="{FB581AE2-A630-438F-97F6-5948984511DE}"/>
                    </a:ext>
                  </a:extLst>
                </p:cNvPr>
                <p:cNvSpPr/>
                <p:nvPr/>
              </p:nvSpPr>
              <p:spPr>
                <a:xfrm>
                  <a:off x="2093962" y="6151219"/>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157" name="Rectangle 156">
                  <a:extLst>
                    <a:ext uri="{FF2B5EF4-FFF2-40B4-BE49-F238E27FC236}">
                      <a16:creationId xmlns:a16="http://schemas.microsoft.com/office/drawing/2014/main" id="{0A6C8670-3464-49D6-8632-9AA80D25593C}"/>
                    </a:ext>
                  </a:extLst>
                </p:cNvPr>
                <p:cNvSpPr/>
                <p:nvPr/>
              </p:nvSpPr>
              <p:spPr>
                <a:xfrm>
                  <a:off x="2584589" y="6151219"/>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158" name="Rectangle 157">
                  <a:extLst>
                    <a:ext uri="{FF2B5EF4-FFF2-40B4-BE49-F238E27FC236}">
                      <a16:creationId xmlns:a16="http://schemas.microsoft.com/office/drawing/2014/main" id="{E0FB3978-5CB7-4508-8018-55807892288D}"/>
                    </a:ext>
                  </a:extLst>
                </p:cNvPr>
                <p:cNvSpPr/>
                <p:nvPr/>
              </p:nvSpPr>
              <p:spPr>
                <a:xfrm>
                  <a:off x="3563324" y="6149159"/>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159" name="Rectangle 158">
                  <a:extLst>
                    <a:ext uri="{FF2B5EF4-FFF2-40B4-BE49-F238E27FC236}">
                      <a16:creationId xmlns:a16="http://schemas.microsoft.com/office/drawing/2014/main" id="{93F9C7F5-F7F4-4E09-B287-4FC678171D3A}"/>
                    </a:ext>
                  </a:extLst>
                </p:cNvPr>
                <p:cNvSpPr/>
                <p:nvPr/>
              </p:nvSpPr>
              <p:spPr>
                <a:xfrm>
                  <a:off x="4053951" y="6149159"/>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160" name="Rectangle 159">
                  <a:extLst>
                    <a:ext uri="{FF2B5EF4-FFF2-40B4-BE49-F238E27FC236}">
                      <a16:creationId xmlns:a16="http://schemas.microsoft.com/office/drawing/2014/main" id="{A848C792-3C3F-4698-92FD-9B3AE80C4D4C}"/>
                    </a:ext>
                  </a:extLst>
                </p:cNvPr>
                <p:cNvSpPr/>
                <p:nvPr/>
              </p:nvSpPr>
              <p:spPr>
                <a:xfrm>
                  <a:off x="6011762" y="6156154"/>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161" name="Rectangle 160">
                  <a:extLst>
                    <a:ext uri="{FF2B5EF4-FFF2-40B4-BE49-F238E27FC236}">
                      <a16:creationId xmlns:a16="http://schemas.microsoft.com/office/drawing/2014/main" id="{D95A9728-0A40-4F7B-8D24-E010D386133F}"/>
                    </a:ext>
                  </a:extLst>
                </p:cNvPr>
                <p:cNvSpPr/>
                <p:nvPr/>
              </p:nvSpPr>
              <p:spPr>
                <a:xfrm>
                  <a:off x="6502389" y="6156154"/>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162" name="Rectangle 161">
                  <a:extLst>
                    <a:ext uri="{FF2B5EF4-FFF2-40B4-BE49-F238E27FC236}">
                      <a16:creationId xmlns:a16="http://schemas.microsoft.com/office/drawing/2014/main" id="{73338F78-A20E-4B10-AFFC-0AE4BD5D9902}"/>
                    </a:ext>
                  </a:extLst>
                </p:cNvPr>
                <p:cNvSpPr/>
                <p:nvPr/>
              </p:nvSpPr>
              <p:spPr>
                <a:xfrm>
                  <a:off x="4554155" y="6154093"/>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163" name="Rectangle 162">
                  <a:extLst>
                    <a:ext uri="{FF2B5EF4-FFF2-40B4-BE49-F238E27FC236}">
                      <a16:creationId xmlns:a16="http://schemas.microsoft.com/office/drawing/2014/main" id="{FF164507-F98C-46FA-9C20-6A487491F90C}"/>
                    </a:ext>
                  </a:extLst>
                </p:cNvPr>
                <p:cNvSpPr/>
                <p:nvPr/>
              </p:nvSpPr>
              <p:spPr>
                <a:xfrm>
                  <a:off x="5044782" y="6154093"/>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grpSp>
          <p:grpSp>
            <p:nvGrpSpPr>
              <p:cNvPr id="164" name="Group 163">
                <a:extLst>
                  <a:ext uri="{FF2B5EF4-FFF2-40B4-BE49-F238E27FC236}">
                    <a16:creationId xmlns:a16="http://schemas.microsoft.com/office/drawing/2014/main" id="{80F01082-0FFD-485D-9D40-931B499145EF}"/>
                  </a:ext>
                </a:extLst>
              </p:cNvPr>
              <p:cNvGrpSpPr/>
              <p:nvPr/>
            </p:nvGrpSpPr>
            <p:grpSpPr>
              <a:xfrm>
                <a:off x="2093962" y="770053"/>
                <a:ext cx="4751587" cy="350155"/>
                <a:chOff x="2093962" y="232142"/>
                <a:chExt cx="4751587" cy="350155"/>
              </a:xfrm>
              <a:solidFill>
                <a:schemeClr val="accent1">
                  <a:lumMod val="60000"/>
                  <a:lumOff val="40000"/>
                </a:schemeClr>
              </a:solidFill>
            </p:grpSpPr>
            <p:sp>
              <p:nvSpPr>
                <p:cNvPr id="165" name="Rectangle 164">
                  <a:extLst>
                    <a:ext uri="{FF2B5EF4-FFF2-40B4-BE49-F238E27FC236}">
                      <a16:creationId xmlns:a16="http://schemas.microsoft.com/office/drawing/2014/main" id="{8D65290B-C42E-40AF-998C-D2E7BBF2FCA1}"/>
                    </a:ext>
                  </a:extLst>
                </p:cNvPr>
                <p:cNvSpPr/>
                <p:nvPr/>
              </p:nvSpPr>
              <p:spPr>
                <a:xfrm>
                  <a:off x="2093962" y="234202"/>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166" name="Rectangle 165">
                  <a:extLst>
                    <a:ext uri="{FF2B5EF4-FFF2-40B4-BE49-F238E27FC236}">
                      <a16:creationId xmlns:a16="http://schemas.microsoft.com/office/drawing/2014/main" id="{22105332-3119-406A-9603-270316D4AB2D}"/>
                    </a:ext>
                  </a:extLst>
                </p:cNvPr>
                <p:cNvSpPr/>
                <p:nvPr/>
              </p:nvSpPr>
              <p:spPr>
                <a:xfrm>
                  <a:off x="2584589" y="234202"/>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167" name="Rectangle 166">
                  <a:extLst>
                    <a:ext uri="{FF2B5EF4-FFF2-40B4-BE49-F238E27FC236}">
                      <a16:creationId xmlns:a16="http://schemas.microsoft.com/office/drawing/2014/main" id="{599F3EB8-A06A-46B1-A650-FA772053598C}"/>
                    </a:ext>
                  </a:extLst>
                </p:cNvPr>
                <p:cNvSpPr/>
                <p:nvPr/>
              </p:nvSpPr>
              <p:spPr>
                <a:xfrm>
                  <a:off x="3563324" y="232142"/>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168" name="Rectangle 167">
                  <a:extLst>
                    <a:ext uri="{FF2B5EF4-FFF2-40B4-BE49-F238E27FC236}">
                      <a16:creationId xmlns:a16="http://schemas.microsoft.com/office/drawing/2014/main" id="{DB508A06-F5BA-429E-9A92-FE1D31650B4C}"/>
                    </a:ext>
                  </a:extLst>
                </p:cNvPr>
                <p:cNvSpPr/>
                <p:nvPr/>
              </p:nvSpPr>
              <p:spPr>
                <a:xfrm>
                  <a:off x="4053951" y="232142"/>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169" name="Rectangle 168">
                  <a:extLst>
                    <a:ext uri="{FF2B5EF4-FFF2-40B4-BE49-F238E27FC236}">
                      <a16:creationId xmlns:a16="http://schemas.microsoft.com/office/drawing/2014/main" id="{5FB25200-5BB6-4874-8F14-306BD442FADC}"/>
                    </a:ext>
                  </a:extLst>
                </p:cNvPr>
                <p:cNvSpPr/>
                <p:nvPr/>
              </p:nvSpPr>
              <p:spPr>
                <a:xfrm>
                  <a:off x="6011762" y="239137"/>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170" name="Rectangle 169">
                  <a:extLst>
                    <a:ext uri="{FF2B5EF4-FFF2-40B4-BE49-F238E27FC236}">
                      <a16:creationId xmlns:a16="http://schemas.microsoft.com/office/drawing/2014/main" id="{6309754D-3683-43E4-9679-14C6589EA3D9}"/>
                    </a:ext>
                  </a:extLst>
                </p:cNvPr>
                <p:cNvSpPr/>
                <p:nvPr/>
              </p:nvSpPr>
              <p:spPr>
                <a:xfrm>
                  <a:off x="6502389" y="239137"/>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dirty="0"/>
                </a:p>
              </p:txBody>
            </p:sp>
            <p:sp>
              <p:nvSpPr>
                <p:cNvPr id="171" name="Rectangle 170">
                  <a:extLst>
                    <a:ext uri="{FF2B5EF4-FFF2-40B4-BE49-F238E27FC236}">
                      <a16:creationId xmlns:a16="http://schemas.microsoft.com/office/drawing/2014/main" id="{6125B7A3-6E35-4732-9322-5A43A0E036BD}"/>
                    </a:ext>
                  </a:extLst>
                </p:cNvPr>
                <p:cNvSpPr/>
                <p:nvPr/>
              </p:nvSpPr>
              <p:spPr>
                <a:xfrm>
                  <a:off x="4554155" y="237076"/>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172" name="Rectangle 171">
                  <a:extLst>
                    <a:ext uri="{FF2B5EF4-FFF2-40B4-BE49-F238E27FC236}">
                      <a16:creationId xmlns:a16="http://schemas.microsoft.com/office/drawing/2014/main" id="{F7FA4805-9C96-4606-AA55-CB86E2706E7E}"/>
                    </a:ext>
                  </a:extLst>
                </p:cNvPr>
                <p:cNvSpPr/>
                <p:nvPr/>
              </p:nvSpPr>
              <p:spPr>
                <a:xfrm>
                  <a:off x="5044782" y="237076"/>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grpSp>
          <p:grpSp>
            <p:nvGrpSpPr>
              <p:cNvPr id="173" name="Group 172">
                <a:extLst>
                  <a:ext uri="{FF2B5EF4-FFF2-40B4-BE49-F238E27FC236}">
                    <a16:creationId xmlns:a16="http://schemas.microsoft.com/office/drawing/2014/main" id="{1D1FECDA-11CD-4A79-92FD-BC4AF180AC30}"/>
                  </a:ext>
                </a:extLst>
              </p:cNvPr>
              <p:cNvGrpSpPr/>
              <p:nvPr/>
            </p:nvGrpSpPr>
            <p:grpSpPr>
              <a:xfrm>
                <a:off x="2093962" y="1307964"/>
                <a:ext cx="4751587" cy="350155"/>
                <a:chOff x="2093962" y="232142"/>
                <a:chExt cx="4751587" cy="350155"/>
              </a:xfrm>
              <a:solidFill>
                <a:schemeClr val="accent1">
                  <a:lumMod val="60000"/>
                  <a:lumOff val="40000"/>
                </a:schemeClr>
              </a:solidFill>
            </p:grpSpPr>
            <p:sp>
              <p:nvSpPr>
                <p:cNvPr id="174" name="Rectangle 173">
                  <a:extLst>
                    <a:ext uri="{FF2B5EF4-FFF2-40B4-BE49-F238E27FC236}">
                      <a16:creationId xmlns:a16="http://schemas.microsoft.com/office/drawing/2014/main" id="{6606C8CC-2BFA-450E-8E60-23BC1D8D68C2}"/>
                    </a:ext>
                  </a:extLst>
                </p:cNvPr>
                <p:cNvSpPr/>
                <p:nvPr/>
              </p:nvSpPr>
              <p:spPr>
                <a:xfrm>
                  <a:off x="2093962" y="234202"/>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175" name="Rectangle 174">
                  <a:extLst>
                    <a:ext uri="{FF2B5EF4-FFF2-40B4-BE49-F238E27FC236}">
                      <a16:creationId xmlns:a16="http://schemas.microsoft.com/office/drawing/2014/main" id="{ADB126B3-D881-482A-B0FF-F1AA07227E93}"/>
                    </a:ext>
                  </a:extLst>
                </p:cNvPr>
                <p:cNvSpPr/>
                <p:nvPr/>
              </p:nvSpPr>
              <p:spPr>
                <a:xfrm>
                  <a:off x="2584589" y="234202"/>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176" name="Rectangle 175">
                  <a:extLst>
                    <a:ext uri="{FF2B5EF4-FFF2-40B4-BE49-F238E27FC236}">
                      <a16:creationId xmlns:a16="http://schemas.microsoft.com/office/drawing/2014/main" id="{1EA62D84-DC60-43B1-B4B9-CC5AF9E2D9B9}"/>
                    </a:ext>
                  </a:extLst>
                </p:cNvPr>
                <p:cNvSpPr/>
                <p:nvPr/>
              </p:nvSpPr>
              <p:spPr>
                <a:xfrm>
                  <a:off x="3563324" y="232142"/>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177" name="Rectangle 176">
                  <a:extLst>
                    <a:ext uri="{FF2B5EF4-FFF2-40B4-BE49-F238E27FC236}">
                      <a16:creationId xmlns:a16="http://schemas.microsoft.com/office/drawing/2014/main" id="{1209854E-561D-4F4C-A49A-3DBDBB8D92C8}"/>
                    </a:ext>
                  </a:extLst>
                </p:cNvPr>
                <p:cNvSpPr/>
                <p:nvPr/>
              </p:nvSpPr>
              <p:spPr>
                <a:xfrm>
                  <a:off x="4053951" y="232142"/>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178" name="Rectangle 177">
                  <a:extLst>
                    <a:ext uri="{FF2B5EF4-FFF2-40B4-BE49-F238E27FC236}">
                      <a16:creationId xmlns:a16="http://schemas.microsoft.com/office/drawing/2014/main" id="{64CECC7E-E5A3-40AD-A694-DCAA0CC74389}"/>
                    </a:ext>
                  </a:extLst>
                </p:cNvPr>
                <p:cNvSpPr/>
                <p:nvPr/>
              </p:nvSpPr>
              <p:spPr>
                <a:xfrm>
                  <a:off x="6011762" y="239137"/>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179" name="Rectangle 178">
                  <a:extLst>
                    <a:ext uri="{FF2B5EF4-FFF2-40B4-BE49-F238E27FC236}">
                      <a16:creationId xmlns:a16="http://schemas.microsoft.com/office/drawing/2014/main" id="{2F56183C-9929-4A88-AE64-E807336EC44A}"/>
                    </a:ext>
                  </a:extLst>
                </p:cNvPr>
                <p:cNvSpPr/>
                <p:nvPr/>
              </p:nvSpPr>
              <p:spPr>
                <a:xfrm>
                  <a:off x="6502389" y="239137"/>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180" name="Rectangle 179">
                  <a:extLst>
                    <a:ext uri="{FF2B5EF4-FFF2-40B4-BE49-F238E27FC236}">
                      <a16:creationId xmlns:a16="http://schemas.microsoft.com/office/drawing/2014/main" id="{BB503012-E72F-4E74-ACA5-062AA482E6BA}"/>
                    </a:ext>
                  </a:extLst>
                </p:cNvPr>
                <p:cNvSpPr/>
                <p:nvPr/>
              </p:nvSpPr>
              <p:spPr>
                <a:xfrm>
                  <a:off x="4554155" y="237076"/>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181" name="Rectangle 180">
                  <a:extLst>
                    <a:ext uri="{FF2B5EF4-FFF2-40B4-BE49-F238E27FC236}">
                      <a16:creationId xmlns:a16="http://schemas.microsoft.com/office/drawing/2014/main" id="{CF313170-3C3B-4043-B665-119C437AC9CC}"/>
                    </a:ext>
                  </a:extLst>
                </p:cNvPr>
                <p:cNvSpPr/>
                <p:nvPr/>
              </p:nvSpPr>
              <p:spPr>
                <a:xfrm>
                  <a:off x="5044782" y="237076"/>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grpSp>
          <p:grpSp>
            <p:nvGrpSpPr>
              <p:cNvPr id="182" name="Group 181">
                <a:extLst>
                  <a:ext uri="{FF2B5EF4-FFF2-40B4-BE49-F238E27FC236}">
                    <a16:creationId xmlns:a16="http://schemas.microsoft.com/office/drawing/2014/main" id="{2A8BE82A-1985-4285-A86B-A2F644421299}"/>
                  </a:ext>
                </a:extLst>
              </p:cNvPr>
              <p:cNvGrpSpPr/>
              <p:nvPr/>
            </p:nvGrpSpPr>
            <p:grpSpPr>
              <a:xfrm>
                <a:off x="2093962" y="1845875"/>
                <a:ext cx="4751587" cy="350155"/>
                <a:chOff x="2093962" y="232142"/>
                <a:chExt cx="4751587" cy="350155"/>
              </a:xfrm>
              <a:solidFill>
                <a:schemeClr val="accent1">
                  <a:lumMod val="60000"/>
                  <a:lumOff val="40000"/>
                </a:schemeClr>
              </a:solidFill>
            </p:grpSpPr>
            <p:sp>
              <p:nvSpPr>
                <p:cNvPr id="183" name="Rectangle 182">
                  <a:extLst>
                    <a:ext uri="{FF2B5EF4-FFF2-40B4-BE49-F238E27FC236}">
                      <a16:creationId xmlns:a16="http://schemas.microsoft.com/office/drawing/2014/main" id="{D78DE71C-F3AD-4C0F-9544-4A9917B91E2D}"/>
                    </a:ext>
                  </a:extLst>
                </p:cNvPr>
                <p:cNvSpPr/>
                <p:nvPr/>
              </p:nvSpPr>
              <p:spPr>
                <a:xfrm>
                  <a:off x="2093962" y="234202"/>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184" name="Rectangle 183">
                  <a:extLst>
                    <a:ext uri="{FF2B5EF4-FFF2-40B4-BE49-F238E27FC236}">
                      <a16:creationId xmlns:a16="http://schemas.microsoft.com/office/drawing/2014/main" id="{237B04B3-C001-4951-9C95-48BD03F2F3B3}"/>
                    </a:ext>
                  </a:extLst>
                </p:cNvPr>
                <p:cNvSpPr/>
                <p:nvPr/>
              </p:nvSpPr>
              <p:spPr>
                <a:xfrm>
                  <a:off x="2584589" y="234202"/>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185" name="Rectangle 184">
                  <a:extLst>
                    <a:ext uri="{FF2B5EF4-FFF2-40B4-BE49-F238E27FC236}">
                      <a16:creationId xmlns:a16="http://schemas.microsoft.com/office/drawing/2014/main" id="{31866997-5910-49EE-BA79-3152AA57E205}"/>
                    </a:ext>
                  </a:extLst>
                </p:cNvPr>
                <p:cNvSpPr/>
                <p:nvPr/>
              </p:nvSpPr>
              <p:spPr>
                <a:xfrm>
                  <a:off x="3563324" y="232142"/>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186" name="Rectangle 185">
                  <a:extLst>
                    <a:ext uri="{FF2B5EF4-FFF2-40B4-BE49-F238E27FC236}">
                      <a16:creationId xmlns:a16="http://schemas.microsoft.com/office/drawing/2014/main" id="{B32AD5FF-9631-43D6-A8B6-4C464C5B745D}"/>
                    </a:ext>
                  </a:extLst>
                </p:cNvPr>
                <p:cNvSpPr/>
                <p:nvPr/>
              </p:nvSpPr>
              <p:spPr>
                <a:xfrm>
                  <a:off x="4053951" y="232142"/>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187" name="Rectangle 186">
                  <a:extLst>
                    <a:ext uri="{FF2B5EF4-FFF2-40B4-BE49-F238E27FC236}">
                      <a16:creationId xmlns:a16="http://schemas.microsoft.com/office/drawing/2014/main" id="{3CE3DE81-BE8B-431E-B548-BB7C6AFC654B}"/>
                    </a:ext>
                  </a:extLst>
                </p:cNvPr>
                <p:cNvSpPr/>
                <p:nvPr/>
              </p:nvSpPr>
              <p:spPr>
                <a:xfrm>
                  <a:off x="6011762" y="239137"/>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188" name="Rectangle 187">
                  <a:extLst>
                    <a:ext uri="{FF2B5EF4-FFF2-40B4-BE49-F238E27FC236}">
                      <a16:creationId xmlns:a16="http://schemas.microsoft.com/office/drawing/2014/main" id="{E57ADEB2-1EFE-4038-9F29-5F90BC558142}"/>
                    </a:ext>
                  </a:extLst>
                </p:cNvPr>
                <p:cNvSpPr/>
                <p:nvPr/>
              </p:nvSpPr>
              <p:spPr>
                <a:xfrm>
                  <a:off x="6502389" y="239137"/>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189" name="Rectangle 188">
                  <a:extLst>
                    <a:ext uri="{FF2B5EF4-FFF2-40B4-BE49-F238E27FC236}">
                      <a16:creationId xmlns:a16="http://schemas.microsoft.com/office/drawing/2014/main" id="{29793772-4BA5-42FD-A470-7BE4082C44FA}"/>
                    </a:ext>
                  </a:extLst>
                </p:cNvPr>
                <p:cNvSpPr/>
                <p:nvPr/>
              </p:nvSpPr>
              <p:spPr>
                <a:xfrm>
                  <a:off x="4554155" y="237076"/>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190" name="Rectangle 189">
                  <a:extLst>
                    <a:ext uri="{FF2B5EF4-FFF2-40B4-BE49-F238E27FC236}">
                      <a16:creationId xmlns:a16="http://schemas.microsoft.com/office/drawing/2014/main" id="{59BDD7BE-FB70-4045-9A11-2172584EAB2F}"/>
                    </a:ext>
                  </a:extLst>
                </p:cNvPr>
                <p:cNvSpPr/>
                <p:nvPr/>
              </p:nvSpPr>
              <p:spPr>
                <a:xfrm>
                  <a:off x="5044782" y="237076"/>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grpSp>
          <p:grpSp>
            <p:nvGrpSpPr>
              <p:cNvPr id="191" name="Group 190">
                <a:extLst>
                  <a:ext uri="{FF2B5EF4-FFF2-40B4-BE49-F238E27FC236}">
                    <a16:creationId xmlns:a16="http://schemas.microsoft.com/office/drawing/2014/main" id="{D1EE1E77-ECE8-4A2A-8B5D-935B1D8D30E2}"/>
                  </a:ext>
                </a:extLst>
              </p:cNvPr>
              <p:cNvGrpSpPr/>
              <p:nvPr/>
            </p:nvGrpSpPr>
            <p:grpSpPr>
              <a:xfrm>
                <a:off x="2093962" y="2383786"/>
                <a:ext cx="4751587" cy="350155"/>
                <a:chOff x="2093962" y="232142"/>
                <a:chExt cx="4751587" cy="350155"/>
              </a:xfrm>
              <a:solidFill>
                <a:schemeClr val="accent1">
                  <a:lumMod val="60000"/>
                  <a:lumOff val="40000"/>
                </a:schemeClr>
              </a:solidFill>
            </p:grpSpPr>
            <p:sp>
              <p:nvSpPr>
                <p:cNvPr id="192" name="Rectangle 191">
                  <a:extLst>
                    <a:ext uri="{FF2B5EF4-FFF2-40B4-BE49-F238E27FC236}">
                      <a16:creationId xmlns:a16="http://schemas.microsoft.com/office/drawing/2014/main" id="{C7A7C865-0A4A-4971-BAF3-7239DB6A445B}"/>
                    </a:ext>
                  </a:extLst>
                </p:cNvPr>
                <p:cNvSpPr/>
                <p:nvPr/>
              </p:nvSpPr>
              <p:spPr>
                <a:xfrm>
                  <a:off x="2093962" y="234202"/>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193" name="Rectangle 192">
                  <a:extLst>
                    <a:ext uri="{FF2B5EF4-FFF2-40B4-BE49-F238E27FC236}">
                      <a16:creationId xmlns:a16="http://schemas.microsoft.com/office/drawing/2014/main" id="{61738A77-B3FF-4473-A76E-CF643CC7E0EF}"/>
                    </a:ext>
                  </a:extLst>
                </p:cNvPr>
                <p:cNvSpPr/>
                <p:nvPr/>
              </p:nvSpPr>
              <p:spPr>
                <a:xfrm>
                  <a:off x="2584589" y="234202"/>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194" name="Rectangle 193">
                  <a:extLst>
                    <a:ext uri="{FF2B5EF4-FFF2-40B4-BE49-F238E27FC236}">
                      <a16:creationId xmlns:a16="http://schemas.microsoft.com/office/drawing/2014/main" id="{4FD6476E-537F-4E35-9620-BC33016BAEED}"/>
                    </a:ext>
                  </a:extLst>
                </p:cNvPr>
                <p:cNvSpPr/>
                <p:nvPr/>
              </p:nvSpPr>
              <p:spPr>
                <a:xfrm>
                  <a:off x="3563324" y="232142"/>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195" name="Rectangle 194">
                  <a:extLst>
                    <a:ext uri="{FF2B5EF4-FFF2-40B4-BE49-F238E27FC236}">
                      <a16:creationId xmlns:a16="http://schemas.microsoft.com/office/drawing/2014/main" id="{6B4D6428-4D19-41BC-9706-AFD8FDE8EE56}"/>
                    </a:ext>
                  </a:extLst>
                </p:cNvPr>
                <p:cNvSpPr/>
                <p:nvPr/>
              </p:nvSpPr>
              <p:spPr>
                <a:xfrm>
                  <a:off x="4053951" y="232142"/>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196" name="Rectangle 195">
                  <a:extLst>
                    <a:ext uri="{FF2B5EF4-FFF2-40B4-BE49-F238E27FC236}">
                      <a16:creationId xmlns:a16="http://schemas.microsoft.com/office/drawing/2014/main" id="{2D0B2C74-7BE9-450D-A4F8-2D29E0871D94}"/>
                    </a:ext>
                  </a:extLst>
                </p:cNvPr>
                <p:cNvSpPr/>
                <p:nvPr/>
              </p:nvSpPr>
              <p:spPr>
                <a:xfrm>
                  <a:off x="6011762" y="239137"/>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197" name="Rectangle 196">
                  <a:extLst>
                    <a:ext uri="{FF2B5EF4-FFF2-40B4-BE49-F238E27FC236}">
                      <a16:creationId xmlns:a16="http://schemas.microsoft.com/office/drawing/2014/main" id="{7F7A8DD4-5021-49A4-BA30-4B33ED63FD7D}"/>
                    </a:ext>
                  </a:extLst>
                </p:cNvPr>
                <p:cNvSpPr/>
                <p:nvPr/>
              </p:nvSpPr>
              <p:spPr>
                <a:xfrm>
                  <a:off x="6502389" y="239137"/>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198" name="Rectangle 197">
                  <a:extLst>
                    <a:ext uri="{FF2B5EF4-FFF2-40B4-BE49-F238E27FC236}">
                      <a16:creationId xmlns:a16="http://schemas.microsoft.com/office/drawing/2014/main" id="{95C875F0-36DC-45D6-A0FC-8B2A8012D744}"/>
                    </a:ext>
                  </a:extLst>
                </p:cNvPr>
                <p:cNvSpPr/>
                <p:nvPr/>
              </p:nvSpPr>
              <p:spPr>
                <a:xfrm>
                  <a:off x="4554155" y="237076"/>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199" name="Rectangle 198">
                  <a:extLst>
                    <a:ext uri="{FF2B5EF4-FFF2-40B4-BE49-F238E27FC236}">
                      <a16:creationId xmlns:a16="http://schemas.microsoft.com/office/drawing/2014/main" id="{1165E62C-BE38-4414-95DA-566232FF0F97}"/>
                    </a:ext>
                  </a:extLst>
                </p:cNvPr>
                <p:cNvSpPr/>
                <p:nvPr/>
              </p:nvSpPr>
              <p:spPr>
                <a:xfrm>
                  <a:off x="5044782" y="237076"/>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grpSp>
          <p:grpSp>
            <p:nvGrpSpPr>
              <p:cNvPr id="200" name="Group 199">
                <a:extLst>
                  <a:ext uri="{FF2B5EF4-FFF2-40B4-BE49-F238E27FC236}">
                    <a16:creationId xmlns:a16="http://schemas.microsoft.com/office/drawing/2014/main" id="{47170A9B-022B-45EC-AFA5-C5715B6A6A52}"/>
                  </a:ext>
                </a:extLst>
              </p:cNvPr>
              <p:cNvGrpSpPr/>
              <p:nvPr/>
            </p:nvGrpSpPr>
            <p:grpSpPr>
              <a:xfrm>
                <a:off x="2093962" y="2921697"/>
                <a:ext cx="4751587" cy="350155"/>
                <a:chOff x="2093962" y="232142"/>
                <a:chExt cx="4751587" cy="350155"/>
              </a:xfrm>
              <a:solidFill>
                <a:schemeClr val="accent1">
                  <a:lumMod val="60000"/>
                  <a:lumOff val="40000"/>
                </a:schemeClr>
              </a:solidFill>
            </p:grpSpPr>
            <p:sp>
              <p:nvSpPr>
                <p:cNvPr id="201" name="Rectangle 200">
                  <a:extLst>
                    <a:ext uri="{FF2B5EF4-FFF2-40B4-BE49-F238E27FC236}">
                      <a16:creationId xmlns:a16="http://schemas.microsoft.com/office/drawing/2014/main" id="{2158C171-E333-4E2A-BF7A-FCA2CA301569}"/>
                    </a:ext>
                  </a:extLst>
                </p:cNvPr>
                <p:cNvSpPr/>
                <p:nvPr/>
              </p:nvSpPr>
              <p:spPr>
                <a:xfrm>
                  <a:off x="2093962" y="234202"/>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202" name="Rectangle 201">
                  <a:extLst>
                    <a:ext uri="{FF2B5EF4-FFF2-40B4-BE49-F238E27FC236}">
                      <a16:creationId xmlns:a16="http://schemas.microsoft.com/office/drawing/2014/main" id="{8495B206-4C35-4A3F-86D9-29BCA0A51A0B}"/>
                    </a:ext>
                  </a:extLst>
                </p:cNvPr>
                <p:cNvSpPr/>
                <p:nvPr/>
              </p:nvSpPr>
              <p:spPr>
                <a:xfrm>
                  <a:off x="2584589" y="234202"/>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203" name="Rectangle 202">
                  <a:extLst>
                    <a:ext uri="{FF2B5EF4-FFF2-40B4-BE49-F238E27FC236}">
                      <a16:creationId xmlns:a16="http://schemas.microsoft.com/office/drawing/2014/main" id="{71EDCCCD-E661-4668-B1B0-402B7E96B9AB}"/>
                    </a:ext>
                  </a:extLst>
                </p:cNvPr>
                <p:cNvSpPr/>
                <p:nvPr/>
              </p:nvSpPr>
              <p:spPr>
                <a:xfrm>
                  <a:off x="3563324" y="232142"/>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204" name="Rectangle 203">
                  <a:extLst>
                    <a:ext uri="{FF2B5EF4-FFF2-40B4-BE49-F238E27FC236}">
                      <a16:creationId xmlns:a16="http://schemas.microsoft.com/office/drawing/2014/main" id="{969C3BEB-4380-419C-95FC-315A1C984904}"/>
                    </a:ext>
                  </a:extLst>
                </p:cNvPr>
                <p:cNvSpPr/>
                <p:nvPr/>
              </p:nvSpPr>
              <p:spPr>
                <a:xfrm>
                  <a:off x="4053951" y="232142"/>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205" name="Rectangle 204">
                  <a:extLst>
                    <a:ext uri="{FF2B5EF4-FFF2-40B4-BE49-F238E27FC236}">
                      <a16:creationId xmlns:a16="http://schemas.microsoft.com/office/drawing/2014/main" id="{D4B5838E-C904-4B20-85ED-4C27CA6A7CAB}"/>
                    </a:ext>
                  </a:extLst>
                </p:cNvPr>
                <p:cNvSpPr/>
                <p:nvPr/>
              </p:nvSpPr>
              <p:spPr>
                <a:xfrm>
                  <a:off x="6011762" y="239137"/>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206" name="Rectangle 205">
                  <a:extLst>
                    <a:ext uri="{FF2B5EF4-FFF2-40B4-BE49-F238E27FC236}">
                      <a16:creationId xmlns:a16="http://schemas.microsoft.com/office/drawing/2014/main" id="{6CD04D65-95AE-4B9A-B68F-2D4BC326E745}"/>
                    </a:ext>
                  </a:extLst>
                </p:cNvPr>
                <p:cNvSpPr/>
                <p:nvPr/>
              </p:nvSpPr>
              <p:spPr>
                <a:xfrm>
                  <a:off x="6502389" y="239137"/>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207" name="Rectangle 206">
                  <a:extLst>
                    <a:ext uri="{FF2B5EF4-FFF2-40B4-BE49-F238E27FC236}">
                      <a16:creationId xmlns:a16="http://schemas.microsoft.com/office/drawing/2014/main" id="{CBA4BF1C-754D-44C1-AF3B-413D9621B38D}"/>
                    </a:ext>
                  </a:extLst>
                </p:cNvPr>
                <p:cNvSpPr/>
                <p:nvPr/>
              </p:nvSpPr>
              <p:spPr>
                <a:xfrm>
                  <a:off x="4554155" y="237076"/>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208" name="Rectangle 207">
                  <a:extLst>
                    <a:ext uri="{FF2B5EF4-FFF2-40B4-BE49-F238E27FC236}">
                      <a16:creationId xmlns:a16="http://schemas.microsoft.com/office/drawing/2014/main" id="{E8D1AE18-7E67-474A-BFE4-781D90E943C7}"/>
                    </a:ext>
                  </a:extLst>
                </p:cNvPr>
                <p:cNvSpPr/>
                <p:nvPr/>
              </p:nvSpPr>
              <p:spPr>
                <a:xfrm>
                  <a:off x="5044782" y="237076"/>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grpSp>
          <p:grpSp>
            <p:nvGrpSpPr>
              <p:cNvPr id="209" name="Group 208">
                <a:extLst>
                  <a:ext uri="{FF2B5EF4-FFF2-40B4-BE49-F238E27FC236}">
                    <a16:creationId xmlns:a16="http://schemas.microsoft.com/office/drawing/2014/main" id="{7AAFB4B9-F1ED-409F-8A5B-4CEF3CC575BA}"/>
                  </a:ext>
                </a:extLst>
              </p:cNvPr>
              <p:cNvGrpSpPr/>
              <p:nvPr/>
            </p:nvGrpSpPr>
            <p:grpSpPr>
              <a:xfrm>
                <a:off x="2093962" y="3459608"/>
                <a:ext cx="4751587" cy="350155"/>
                <a:chOff x="2093962" y="232142"/>
                <a:chExt cx="4751587" cy="350155"/>
              </a:xfrm>
              <a:solidFill>
                <a:schemeClr val="accent1">
                  <a:lumMod val="60000"/>
                  <a:lumOff val="40000"/>
                </a:schemeClr>
              </a:solidFill>
            </p:grpSpPr>
            <p:sp>
              <p:nvSpPr>
                <p:cNvPr id="210" name="Rectangle 209">
                  <a:extLst>
                    <a:ext uri="{FF2B5EF4-FFF2-40B4-BE49-F238E27FC236}">
                      <a16:creationId xmlns:a16="http://schemas.microsoft.com/office/drawing/2014/main" id="{AD5DD5FC-7912-4434-83F3-3F4B76BFF6A3}"/>
                    </a:ext>
                  </a:extLst>
                </p:cNvPr>
                <p:cNvSpPr/>
                <p:nvPr/>
              </p:nvSpPr>
              <p:spPr>
                <a:xfrm>
                  <a:off x="2093962" y="234202"/>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211" name="Rectangle 210">
                  <a:extLst>
                    <a:ext uri="{FF2B5EF4-FFF2-40B4-BE49-F238E27FC236}">
                      <a16:creationId xmlns:a16="http://schemas.microsoft.com/office/drawing/2014/main" id="{1014A675-1444-4E89-8C2A-2940E9602D49}"/>
                    </a:ext>
                  </a:extLst>
                </p:cNvPr>
                <p:cNvSpPr/>
                <p:nvPr/>
              </p:nvSpPr>
              <p:spPr>
                <a:xfrm>
                  <a:off x="2584589" y="234202"/>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212" name="Rectangle 211">
                  <a:extLst>
                    <a:ext uri="{FF2B5EF4-FFF2-40B4-BE49-F238E27FC236}">
                      <a16:creationId xmlns:a16="http://schemas.microsoft.com/office/drawing/2014/main" id="{656550F6-3B99-4622-BB72-37B22272DF8F}"/>
                    </a:ext>
                  </a:extLst>
                </p:cNvPr>
                <p:cNvSpPr/>
                <p:nvPr/>
              </p:nvSpPr>
              <p:spPr>
                <a:xfrm>
                  <a:off x="3563324" y="232142"/>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213" name="Rectangle 212">
                  <a:extLst>
                    <a:ext uri="{FF2B5EF4-FFF2-40B4-BE49-F238E27FC236}">
                      <a16:creationId xmlns:a16="http://schemas.microsoft.com/office/drawing/2014/main" id="{6C031F91-1028-4AEC-9C03-E80CBECA5D26}"/>
                    </a:ext>
                  </a:extLst>
                </p:cNvPr>
                <p:cNvSpPr/>
                <p:nvPr/>
              </p:nvSpPr>
              <p:spPr>
                <a:xfrm>
                  <a:off x="4053951" y="232142"/>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214" name="Rectangle 213">
                  <a:extLst>
                    <a:ext uri="{FF2B5EF4-FFF2-40B4-BE49-F238E27FC236}">
                      <a16:creationId xmlns:a16="http://schemas.microsoft.com/office/drawing/2014/main" id="{C3C65F71-5928-48F7-818B-114193E61D18}"/>
                    </a:ext>
                  </a:extLst>
                </p:cNvPr>
                <p:cNvSpPr/>
                <p:nvPr/>
              </p:nvSpPr>
              <p:spPr>
                <a:xfrm>
                  <a:off x="6011762" y="239137"/>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215" name="Rectangle 214">
                  <a:extLst>
                    <a:ext uri="{FF2B5EF4-FFF2-40B4-BE49-F238E27FC236}">
                      <a16:creationId xmlns:a16="http://schemas.microsoft.com/office/drawing/2014/main" id="{B2E5E0C7-E7EB-49E7-BA28-E51677FB4AEE}"/>
                    </a:ext>
                  </a:extLst>
                </p:cNvPr>
                <p:cNvSpPr/>
                <p:nvPr/>
              </p:nvSpPr>
              <p:spPr>
                <a:xfrm>
                  <a:off x="6502389" y="239137"/>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216" name="Rectangle 215">
                  <a:extLst>
                    <a:ext uri="{FF2B5EF4-FFF2-40B4-BE49-F238E27FC236}">
                      <a16:creationId xmlns:a16="http://schemas.microsoft.com/office/drawing/2014/main" id="{326F1C01-B907-4780-BA50-9ACA6FDA2DAF}"/>
                    </a:ext>
                  </a:extLst>
                </p:cNvPr>
                <p:cNvSpPr/>
                <p:nvPr/>
              </p:nvSpPr>
              <p:spPr>
                <a:xfrm>
                  <a:off x="4554155" y="237076"/>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217" name="Rectangle 216">
                  <a:extLst>
                    <a:ext uri="{FF2B5EF4-FFF2-40B4-BE49-F238E27FC236}">
                      <a16:creationId xmlns:a16="http://schemas.microsoft.com/office/drawing/2014/main" id="{96D1D19E-CC40-4639-AA85-D675D540964B}"/>
                    </a:ext>
                  </a:extLst>
                </p:cNvPr>
                <p:cNvSpPr/>
                <p:nvPr/>
              </p:nvSpPr>
              <p:spPr>
                <a:xfrm>
                  <a:off x="5044782" y="237076"/>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grpSp>
          <p:grpSp>
            <p:nvGrpSpPr>
              <p:cNvPr id="218" name="Group 217">
                <a:extLst>
                  <a:ext uri="{FF2B5EF4-FFF2-40B4-BE49-F238E27FC236}">
                    <a16:creationId xmlns:a16="http://schemas.microsoft.com/office/drawing/2014/main" id="{8B916A91-593F-4200-B382-341FA44666D2}"/>
                  </a:ext>
                </a:extLst>
              </p:cNvPr>
              <p:cNvGrpSpPr/>
              <p:nvPr/>
            </p:nvGrpSpPr>
            <p:grpSpPr>
              <a:xfrm>
                <a:off x="2093962" y="3997519"/>
                <a:ext cx="4751587" cy="350155"/>
                <a:chOff x="2093962" y="232142"/>
                <a:chExt cx="4751587" cy="350155"/>
              </a:xfrm>
              <a:solidFill>
                <a:schemeClr val="accent1">
                  <a:lumMod val="60000"/>
                  <a:lumOff val="40000"/>
                </a:schemeClr>
              </a:solidFill>
            </p:grpSpPr>
            <p:sp>
              <p:nvSpPr>
                <p:cNvPr id="219" name="Rectangle 218">
                  <a:extLst>
                    <a:ext uri="{FF2B5EF4-FFF2-40B4-BE49-F238E27FC236}">
                      <a16:creationId xmlns:a16="http://schemas.microsoft.com/office/drawing/2014/main" id="{7038983C-266A-43D1-B88E-3E9AC33768EE}"/>
                    </a:ext>
                  </a:extLst>
                </p:cNvPr>
                <p:cNvSpPr/>
                <p:nvPr/>
              </p:nvSpPr>
              <p:spPr>
                <a:xfrm>
                  <a:off x="2093962" y="234202"/>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220" name="Rectangle 219">
                  <a:extLst>
                    <a:ext uri="{FF2B5EF4-FFF2-40B4-BE49-F238E27FC236}">
                      <a16:creationId xmlns:a16="http://schemas.microsoft.com/office/drawing/2014/main" id="{AB5BFE96-9E06-4678-BA82-510D613AECD7}"/>
                    </a:ext>
                  </a:extLst>
                </p:cNvPr>
                <p:cNvSpPr/>
                <p:nvPr/>
              </p:nvSpPr>
              <p:spPr>
                <a:xfrm>
                  <a:off x="2584589" y="234202"/>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221" name="Rectangle 220">
                  <a:extLst>
                    <a:ext uri="{FF2B5EF4-FFF2-40B4-BE49-F238E27FC236}">
                      <a16:creationId xmlns:a16="http://schemas.microsoft.com/office/drawing/2014/main" id="{BC18FE2F-B37B-489D-9679-A821FC7051B9}"/>
                    </a:ext>
                  </a:extLst>
                </p:cNvPr>
                <p:cNvSpPr/>
                <p:nvPr/>
              </p:nvSpPr>
              <p:spPr>
                <a:xfrm>
                  <a:off x="3563324" y="232142"/>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222" name="Rectangle 221">
                  <a:extLst>
                    <a:ext uri="{FF2B5EF4-FFF2-40B4-BE49-F238E27FC236}">
                      <a16:creationId xmlns:a16="http://schemas.microsoft.com/office/drawing/2014/main" id="{4442D123-1384-4A78-834E-2B41FD3DAB32}"/>
                    </a:ext>
                  </a:extLst>
                </p:cNvPr>
                <p:cNvSpPr/>
                <p:nvPr/>
              </p:nvSpPr>
              <p:spPr>
                <a:xfrm>
                  <a:off x="4053951" y="232142"/>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223" name="Rectangle 222">
                  <a:extLst>
                    <a:ext uri="{FF2B5EF4-FFF2-40B4-BE49-F238E27FC236}">
                      <a16:creationId xmlns:a16="http://schemas.microsoft.com/office/drawing/2014/main" id="{96EE4848-356B-4ABA-8D73-00D38CB74BCF}"/>
                    </a:ext>
                  </a:extLst>
                </p:cNvPr>
                <p:cNvSpPr/>
                <p:nvPr/>
              </p:nvSpPr>
              <p:spPr>
                <a:xfrm>
                  <a:off x="6011762" y="239137"/>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224" name="Rectangle 223">
                  <a:extLst>
                    <a:ext uri="{FF2B5EF4-FFF2-40B4-BE49-F238E27FC236}">
                      <a16:creationId xmlns:a16="http://schemas.microsoft.com/office/drawing/2014/main" id="{9B9C30D1-7295-42A0-94D5-1AADDD2537FB}"/>
                    </a:ext>
                  </a:extLst>
                </p:cNvPr>
                <p:cNvSpPr/>
                <p:nvPr/>
              </p:nvSpPr>
              <p:spPr>
                <a:xfrm>
                  <a:off x="6502389" y="239137"/>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225" name="Rectangle 224">
                  <a:extLst>
                    <a:ext uri="{FF2B5EF4-FFF2-40B4-BE49-F238E27FC236}">
                      <a16:creationId xmlns:a16="http://schemas.microsoft.com/office/drawing/2014/main" id="{B01F0176-3AB1-4171-B553-6C533E847B10}"/>
                    </a:ext>
                  </a:extLst>
                </p:cNvPr>
                <p:cNvSpPr/>
                <p:nvPr/>
              </p:nvSpPr>
              <p:spPr>
                <a:xfrm>
                  <a:off x="4554155" y="237076"/>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226" name="Rectangle 225">
                  <a:extLst>
                    <a:ext uri="{FF2B5EF4-FFF2-40B4-BE49-F238E27FC236}">
                      <a16:creationId xmlns:a16="http://schemas.microsoft.com/office/drawing/2014/main" id="{0FF84D5B-5117-42BF-B326-8BD4E0F8C58E}"/>
                    </a:ext>
                  </a:extLst>
                </p:cNvPr>
                <p:cNvSpPr/>
                <p:nvPr/>
              </p:nvSpPr>
              <p:spPr>
                <a:xfrm>
                  <a:off x="5044782" y="237076"/>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grpSp>
          <p:grpSp>
            <p:nvGrpSpPr>
              <p:cNvPr id="227" name="Group 226">
                <a:extLst>
                  <a:ext uri="{FF2B5EF4-FFF2-40B4-BE49-F238E27FC236}">
                    <a16:creationId xmlns:a16="http://schemas.microsoft.com/office/drawing/2014/main" id="{9A8D07DB-497D-4E7F-B367-12D031897FC7}"/>
                  </a:ext>
                </a:extLst>
              </p:cNvPr>
              <p:cNvGrpSpPr/>
              <p:nvPr/>
            </p:nvGrpSpPr>
            <p:grpSpPr>
              <a:xfrm>
                <a:off x="2093962" y="4535430"/>
                <a:ext cx="4751587" cy="350155"/>
                <a:chOff x="2093962" y="232142"/>
                <a:chExt cx="4751587" cy="350155"/>
              </a:xfrm>
              <a:solidFill>
                <a:schemeClr val="accent1">
                  <a:lumMod val="60000"/>
                  <a:lumOff val="40000"/>
                </a:schemeClr>
              </a:solidFill>
            </p:grpSpPr>
            <p:sp>
              <p:nvSpPr>
                <p:cNvPr id="228" name="Rectangle 227">
                  <a:extLst>
                    <a:ext uri="{FF2B5EF4-FFF2-40B4-BE49-F238E27FC236}">
                      <a16:creationId xmlns:a16="http://schemas.microsoft.com/office/drawing/2014/main" id="{DD14C12D-A8D8-4A08-B7B9-8A042DA296A3}"/>
                    </a:ext>
                  </a:extLst>
                </p:cNvPr>
                <p:cNvSpPr/>
                <p:nvPr/>
              </p:nvSpPr>
              <p:spPr>
                <a:xfrm>
                  <a:off x="2093962" y="234202"/>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229" name="Rectangle 228">
                  <a:extLst>
                    <a:ext uri="{FF2B5EF4-FFF2-40B4-BE49-F238E27FC236}">
                      <a16:creationId xmlns:a16="http://schemas.microsoft.com/office/drawing/2014/main" id="{71AE8FDB-22A1-47CC-ADEC-B4175F8A4B54}"/>
                    </a:ext>
                  </a:extLst>
                </p:cNvPr>
                <p:cNvSpPr/>
                <p:nvPr/>
              </p:nvSpPr>
              <p:spPr>
                <a:xfrm>
                  <a:off x="2584589" y="234202"/>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230" name="Rectangle 229">
                  <a:extLst>
                    <a:ext uri="{FF2B5EF4-FFF2-40B4-BE49-F238E27FC236}">
                      <a16:creationId xmlns:a16="http://schemas.microsoft.com/office/drawing/2014/main" id="{A8CA1BCE-C47C-422A-84B9-9A6A83E631F0}"/>
                    </a:ext>
                  </a:extLst>
                </p:cNvPr>
                <p:cNvSpPr/>
                <p:nvPr/>
              </p:nvSpPr>
              <p:spPr>
                <a:xfrm>
                  <a:off x="3563324" y="232142"/>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231" name="Rectangle 230">
                  <a:extLst>
                    <a:ext uri="{FF2B5EF4-FFF2-40B4-BE49-F238E27FC236}">
                      <a16:creationId xmlns:a16="http://schemas.microsoft.com/office/drawing/2014/main" id="{A2955ECE-893D-4650-A63A-A5C440040352}"/>
                    </a:ext>
                  </a:extLst>
                </p:cNvPr>
                <p:cNvSpPr/>
                <p:nvPr/>
              </p:nvSpPr>
              <p:spPr>
                <a:xfrm>
                  <a:off x="4053951" y="232142"/>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232" name="Rectangle 231">
                  <a:extLst>
                    <a:ext uri="{FF2B5EF4-FFF2-40B4-BE49-F238E27FC236}">
                      <a16:creationId xmlns:a16="http://schemas.microsoft.com/office/drawing/2014/main" id="{8AEF1E42-FFB9-4408-B8E3-B02372E49176}"/>
                    </a:ext>
                  </a:extLst>
                </p:cNvPr>
                <p:cNvSpPr/>
                <p:nvPr/>
              </p:nvSpPr>
              <p:spPr>
                <a:xfrm>
                  <a:off x="6011762" y="239137"/>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233" name="Rectangle 232">
                  <a:extLst>
                    <a:ext uri="{FF2B5EF4-FFF2-40B4-BE49-F238E27FC236}">
                      <a16:creationId xmlns:a16="http://schemas.microsoft.com/office/drawing/2014/main" id="{52963A8D-86A6-4871-95FF-A5B5C31C140B}"/>
                    </a:ext>
                  </a:extLst>
                </p:cNvPr>
                <p:cNvSpPr/>
                <p:nvPr/>
              </p:nvSpPr>
              <p:spPr>
                <a:xfrm>
                  <a:off x="6502389" y="239137"/>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234" name="Rectangle 233">
                  <a:extLst>
                    <a:ext uri="{FF2B5EF4-FFF2-40B4-BE49-F238E27FC236}">
                      <a16:creationId xmlns:a16="http://schemas.microsoft.com/office/drawing/2014/main" id="{413E071F-8259-4E51-B313-F067AF1CE4D3}"/>
                    </a:ext>
                  </a:extLst>
                </p:cNvPr>
                <p:cNvSpPr/>
                <p:nvPr/>
              </p:nvSpPr>
              <p:spPr>
                <a:xfrm>
                  <a:off x="4554155" y="237076"/>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235" name="Rectangle 234">
                  <a:extLst>
                    <a:ext uri="{FF2B5EF4-FFF2-40B4-BE49-F238E27FC236}">
                      <a16:creationId xmlns:a16="http://schemas.microsoft.com/office/drawing/2014/main" id="{58B6667E-4AC7-4BBD-A4EC-4C2F8DCD815C}"/>
                    </a:ext>
                  </a:extLst>
                </p:cNvPr>
                <p:cNvSpPr/>
                <p:nvPr/>
              </p:nvSpPr>
              <p:spPr>
                <a:xfrm>
                  <a:off x="5044782" y="237076"/>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grpSp>
          <p:grpSp>
            <p:nvGrpSpPr>
              <p:cNvPr id="236" name="Group 235">
                <a:extLst>
                  <a:ext uri="{FF2B5EF4-FFF2-40B4-BE49-F238E27FC236}">
                    <a16:creationId xmlns:a16="http://schemas.microsoft.com/office/drawing/2014/main" id="{20CC6211-2797-450F-80E3-C0D4D4062E11}"/>
                  </a:ext>
                </a:extLst>
              </p:cNvPr>
              <p:cNvGrpSpPr/>
              <p:nvPr/>
            </p:nvGrpSpPr>
            <p:grpSpPr>
              <a:xfrm>
                <a:off x="2093962" y="5073341"/>
                <a:ext cx="4751587" cy="350155"/>
                <a:chOff x="2093962" y="232142"/>
                <a:chExt cx="4751587" cy="350155"/>
              </a:xfrm>
              <a:solidFill>
                <a:schemeClr val="accent1">
                  <a:lumMod val="60000"/>
                  <a:lumOff val="40000"/>
                </a:schemeClr>
              </a:solidFill>
            </p:grpSpPr>
            <p:sp>
              <p:nvSpPr>
                <p:cNvPr id="237" name="Rectangle 236">
                  <a:extLst>
                    <a:ext uri="{FF2B5EF4-FFF2-40B4-BE49-F238E27FC236}">
                      <a16:creationId xmlns:a16="http://schemas.microsoft.com/office/drawing/2014/main" id="{F46FFE4B-0DA9-4E4F-8BF8-AAD958E0090B}"/>
                    </a:ext>
                  </a:extLst>
                </p:cNvPr>
                <p:cNvSpPr/>
                <p:nvPr/>
              </p:nvSpPr>
              <p:spPr>
                <a:xfrm>
                  <a:off x="2093962" y="234202"/>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238" name="Rectangle 237">
                  <a:extLst>
                    <a:ext uri="{FF2B5EF4-FFF2-40B4-BE49-F238E27FC236}">
                      <a16:creationId xmlns:a16="http://schemas.microsoft.com/office/drawing/2014/main" id="{E08456B9-95E3-4785-A0DD-B55B47748AC4}"/>
                    </a:ext>
                  </a:extLst>
                </p:cNvPr>
                <p:cNvSpPr/>
                <p:nvPr/>
              </p:nvSpPr>
              <p:spPr>
                <a:xfrm>
                  <a:off x="2584589" y="234202"/>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239" name="Rectangle 238">
                  <a:extLst>
                    <a:ext uri="{FF2B5EF4-FFF2-40B4-BE49-F238E27FC236}">
                      <a16:creationId xmlns:a16="http://schemas.microsoft.com/office/drawing/2014/main" id="{B3C42AE5-CC5F-4B8D-A52B-F853AD329475}"/>
                    </a:ext>
                  </a:extLst>
                </p:cNvPr>
                <p:cNvSpPr/>
                <p:nvPr/>
              </p:nvSpPr>
              <p:spPr>
                <a:xfrm>
                  <a:off x="3563324" y="232142"/>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240" name="Rectangle 239">
                  <a:extLst>
                    <a:ext uri="{FF2B5EF4-FFF2-40B4-BE49-F238E27FC236}">
                      <a16:creationId xmlns:a16="http://schemas.microsoft.com/office/drawing/2014/main" id="{553F90C4-92CC-4DFC-B920-507F5238A7D3}"/>
                    </a:ext>
                  </a:extLst>
                </p:cNvPr>
                <p:cNvSpPr/>
                <p:nvPr/>
              </p:nvSpPr>
              <p:spPr>
                <a:xfrm>
                  <a:off x="4053951" y="232142"/>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241" name="Rectangle 240">
                  <a:extLst>
                    <a:ext uri="{FF2B5EF4-FFF2-40B4-BE49-F238E27FC236}">
                      <a16:creationId xmlns:a16="http://schemas.microsoft.com/office/drawing/2014/main" id="{465659DE-E32C-490E-852B-A20B4321312E}"/>
                    </a:ext>
                  </a:extLst>
                </p:cNvPr>
                <p:cNvSpPr/>
                <p:nvPr/>
              </p:nvSpPr>
              <p:spPr>
                <a:xfrm>
                  <a:off x="6011762" y="239137"/>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242" name="Rectangle 241">
                  <a:extLst>
                    <a:ext uri="{FF2B5EF4-FFF2-40B4-BE49-F238E27FC236}">
                      <a16:creationId xmlns:a16="http://schemas.microsoft.com/office/drawing/2014/main" id="{6660EA9F-3B43-46A5-9D69-51CE13A91711}"/>
                    </a:ext>
                  </a:extLst>
                </p:cNvPr>
                <p:cNvSpPr/>
                <p:nvPr/>
              </p:nvSpPr>
              <p:spPr>
                <a:xfrm>
                  <a:off x="6502389" y="239137"/>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243" name="Rectangle 242">
                  <a:extLst>
                    <a:ext uri="{FF2B5EF4-FFF2-40B4-BE49-F238E27FC236}">
                      <a16:creationId xmlns:a16="http://schemas.microsoft.com/office/drawing/2014/main" id="{CB35F787-2332-4A1D-B812-A8BB6C7BF204}"/>
                    </a:ext>
                  </a:extLst>
                </p:cNvPr>
                <p:cNvSpPr/>
                <p:nvPr/>
              </p:nvSpPr>
              <p:spPr>
                <a:xfrm>
                  <a:off x="4554155" y="237076"/>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244" name="Rectangle 243">
                  <a:extLst>
                    <a:ext uri="{FF2B5EF4-FFF2-40B4-BE49-F238E27FC236}">
                      <a16:creationId xmlns:a16="http://schemas.microsoft.com/office/drawing/2014/main" id="{BCCC525E-801A-4E74-BE1C-92EEAB15D571}"/>
                    </a:ext>
                  </a:extLst>
                </p:cNvPr>
                <p:cNvSpPr/>
                <p:nvPr/>
              </p:nvSpPr>
              <p:spPr>
                <a:xfrm>
                  <a:off x="5044782" y="237076"/>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grpSp>
          <p:grpSp>
            <p:nvGrpSpPr>
              <p:cNvPr id="245" name="Group 244">
                <a:extLst>
                  <a:ext uri="{FF2B5EF4-FFF2-40B4-BE49-F238E27FC236}">
                    <a16:creationId xmlns:a16="http://schemas.microsoft.com/office/drawing/2014/main" id="{E104F5F9-202E-4E83-AAE6-F5F76AE38790}"/>
                  </a:ext>
                </a:extLst>
              </p:cNvPr>
              <p:cNvGrpSpPr/>
              <p:nvPr/>
            </p:nvGrpSpPr>
            <p:grpSpPr>
              <a:xfrm>
                <a:off x="2093962" y="5611252"/>
                <a:ext cx="4751587" cy="350155"/>
                <a:chOff x="2093962" y="232142"/>
                <a:chExt cx="4751587" cy="350155"/>
              </a:xfrm>
              <a:solidFill>
                <a:schemeClr val="accent1">
                  <a:lumMod val="60000"/>
                  <a:lumOff val="40000"/>
                </a:schemeClr>
              </a:solidFill>
            </p:grpSpPr>
            <p:sp>
              <p:nvSpPr>
                <p:cNvPr id="246" name="Rectangle 245">
                  <a:extLst>
                    <a:ext uri="{FF2B5EF4-FFF2-40B4-BE49-F238E27FC236}">
                      <a16:creationId xmlns:a16="http://schemas.microsoft.com/office/drawing/2014/main" id="{70B05658-CF4F-494E-B333-43EE7792771C}"/>
                    </a:ext>
                  </a:extLst>
                </p:cNvPr>
                <p:cNvSpPr/>
                <p:nvPr/>
              </p:nvSpPr>
              <p:spPr>
                <a:xfrm>
                  <a:off x="2093962" y="234202"/>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247" name="Rectangle 246">
                  <a:extLst>
                    <a:ext uri="{FF2B5EF4-FFF2-40B4-BE49-F238E27FC236}">
                      <a16:creationId xmlns:a16="http://schemas.microsoft.com/office/drawing/2014/main" id="{92640E3D-94C2-4F1F-8E41-7D155940734E}"/>
                    </a:ext>
                  </a:extLst>
                </p:cNvPr>
                <p:cNvSpPr/>
                <p:nvPr/>
              </p:nvSpPr>
              <p:spPr>
                <a:xfrm>
                  <a:off x="2584589" y="234202"/>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248" name="Rectangle 247">
                  <a:extLst>
                    <a:ext uri="{FF2B5EF4-FFF2-40B4-BE49-F238E27FC236}">
                      <a16:creationId xmlns:a16="http://schemas.microsoft.com/office/drawing/2014/main" id="{10A34A08-B9BE-4BBC-813F-A90758E56D9C}"/>
                    </a:ext>
                  </a:extLst>
                </p:cNvPr>
                <p:cNvSpPr/>
                <p:nvPr/>
              </p:nvSpPr>
              <p:spPr>
                <a:xfrm>
                  <a:off x="3563324" y="232142"/>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249" name="Rectangle 248">
                  <a:extLst>
                    <a:ext uri="{FF2B5EF4-FFF2-40B4-BE49-F238E27FC236}">
                      <a16:creationId xmlns:a16="http://schemas.microsoft.com/office/drawing/2014/main" id="{7C14C8CD-AB32-4C4B-8F60-CD0521926EA2}"/>
                    </a:ext>
                  </a:extLst>
                </p:cNvPr>
                <p:cNvSpPr/>
                <p:nvPr/>
              </p:nvSpPr>
              <p:spPr>
                <a:xfrm>
                  <a:off x="4053951" y="232142"/>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250" name="Rectangle 249">
                  <a:extLst>
                    <a:ext uri="{FF2B5EF4-FFF2-40B4-BE49-F238E27FC236}">
                      <a16:creationId xmlns:a16="http://schemas.microsoft.com/office/drawing/2014/main" id="{E3D07688-99BD-4AB2-ACD5-E056C23E973B}"/>
                    </a:ext>
                  </a:extLst>
                </p:cNvPr>
                <p:cNvSpPr/>
                <p:nvPr/>
              </p:nvSpPr>
              <p:spPr>
                <a:xfrm>
                  <a:off x="6011762" y="239137"/>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251" name="Rectangle 250">
                  <a:extLst>
                    <a:ext uri="{FF2B5EF4-FFF2-40B4-BE49-F238E27FC236}">
                      <a16:creationId xmlns:a16="http://schemas.microsoft.com/office/drawing/2014/main" id="{68FCBC16-187B-4699-9C69-14D9F04C8AB2}"/>
                    </a:ext>
                  </a:extLst>
                </p:cNvPr>
                <p:cNvSpPr/>
                <p:nvPr/>
              </p:nvSpPr>
              <p:spPr>
                <a:xfrm>
                  <a:off x="6502389" y="239137"/>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252" name="Rectangle 251">
                  <a:extLst>
                    <a:ext uri="{FF2B5EF4-FFF2-40B4-BE49-F238E27FC236}">
                      <a16:creationId xmlns:a16="http://schemas.microsoft.com/office/drawing/2014/main" id="{475AFEF4-CF4D-49C1-BB24-5C29F36F7A12}"/>
                    </a:ext>
                  </a:extLst>
                </p:cNvPr>
                <p:cNvSpPr/>
                <p:nvPr/>
              </p:nvSpPr>
              <p:spPr>
                <a:xfrm>
                  <a:off x="4554155" y="237076"/>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253" name="Rectangle 252">
                  <a:extLst>
                    <a:ext uri="{FF2B5EF4-FFF2-40B4-BE49-F238E27FC236}">
                      <a16:creationId xmlns:a16="http://schemas.microsoft.com/office/drawing/2014/main" id="{2428AF6A-7DAB-409A-B2E3-AA70316CCA30}"/>
                    </a:ext>
                  </a:extLst>
                </p:cNvPr>
                <p:cNvSpPr/>
                <p:nvPr/>
              </p:nvSpPr>
              <p:spPr>
                <a:xfrm>
                  <a:off x="5044782" y="237076"/>
                  <a:ext cx="343160" cy="343160"/>
                </a:xfrm>
                <a:prstGeom prst="rect">
                  <a:avLst/>
                </a:prstGeom>
                <a:grp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grpSp>
          <p:sp>
            <p:nvSpPr>
              <p:cNvPr id="254" name="Rectangle 253">
                <a:extLst>
                  <a:ext uri="{FF2B5EF4-FFF2-40B4-BE49-F238E27FC236}">
                    <a16:creationId xmlns:a16="http://schemas.microsoft.com/office/drawing/2014/main" id="{4373AD6D-CAC8-4485-AA7D-37429837EB74}"/>
                  </a:ext>
                </a:extLst>
              </p:cNvPr>
              <p:cNvSpPr/>
              <p:nvPr/>
            </p:nvSpPr>
            <p:spPr>
              <a:xfrm>
                <a:off x="3067993" y="232142"/>
                <a:ext cx="325925" cy="196388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255" name="Rectangle 254">
                <a:extLst>
                  <a:ext uri="{FF2B5EF4-FFF2-40B4-BE49-F238E27FC236}">
                    <a16:creationId xmlns:a16="http://schemas.microsoft.com/office/drawing/2014/main" id="{AA9C699D-5031-44CC-B585-9EF0723F23E6}"/>
                  </a:ext>
                </a:extLst>
              </p:cNvPr>
              <p:cNvSpPr/>
              <p:nvPr/>
            </p:nvSpPr>
            <p:spPr>
              <a:xfrm>
                <a:off x="3067865" y="2390781"/>
                <a:ext cx="325925" cy="196388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256" name="Rectangle 255">
                <a:extLst>
                  <a:ext uri="{FF2B5EF4-FFF2-40B4-BE49-F238E27FC236}">
                    <a16:creationId xmlns:a16="http://schemas.microsoft.com/office/drawing/2014/main" id="{07703A32-1A58-41AD-802A-400359D96DFE}"/>
                  </a:ext>
                </a:extLst>
              </p:cNvPr>
              <p:cNvSpPr/>
              <p:nvPr/>
            </p:nvSpPr>
            <p:spPr>
              <a:xfrm>
                <a:off x="3067737" y="4535426"/>
                <a:ext cx="325925" cy="196388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257" name="Rectangle 256">
                <a:extLst>
                  <a:ext uri="{FF2B5EF4-FFF2-40B4-BE49-F238E27FC236}">
                    <a16:creationId xmlns:a16="http://schemas.microsoft.com/office/drawing/2014/main" id="{C7B8551C-5A37-482E-B3C8-94FAEC3D04C4}"/>
                  </a:ext>
                </a:extLst>
              </p:cNvPr>
              <p:cNvSpPr/>
              <p:nvPr/>
            </p:nvSpPr>
            <p:spPr>
              <a:xfrm>
                <a:off x="5536456" y="239137"/>
                <a:ext cx="325925" cy="88107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258" name="Rectangle 257">
                <a:extLst>
                  <a:ext uri="{FF2B5EF4-FFF2-40B4-BE49-F238E27FC236}">
                    <a16:creationId xmlns:a16="http://schemas.microsoft.com/office/drawing/2014/main" id="{154FB7AB-7611-4524-B393-508451084CFC}"/>
                  </a:ext>
                </a:extLst>
              </p:cNvPr>
              <p:cNvSpPr/>
              <p:nvPr/>
            </p:nvSpPr>
            <p:spPr>
              <a:xfrm>
                <a:off x="5538502" y="1314959"/>
                <a:ext cx="325925" cy="88107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259" name="Rectangle 258">
                <a:extLst>
                  <a:ext uri="{FF2B5EF4-FFF2-40B4-BE49-F238E27FC236}">
                    <a16:creationId xmlns:a16="http://schemas.microsoft.com/office/drawing/2014/main" id="{18DF09BC-2126-4837-B698-F38221C3E18D}"/>
                  </a:ext>
                </a:extLst>
              </p:cNvPr>
              <p:cNvSpPr/>
              <p:nvPr/>
            </p:nvSpPr>
            <p:spPr>
              <a:xfrm>
                <a:off x="5537407" y="2390781"/>
                <a:ext cx="325925" cy="88107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260" name="Rectangle 259">
                <a:extLst>
                  <a:ext uri="{FF2B5EF4-FFF2-40B4-BE49-F238E27FC236}">
                    <a16:creationId xmlns:a16="http://schemas.microsoft.com/office/drawing/2014/main" id="{046621FC-CC14-44DA-9277-1E3DEC88478B}"/>
                  </a:ext>
                </a:extLst>
              </p:cNvPr>
              <p:cNvSpPr/>
              <p:nvPr/>
            </p:nvSpPr>
            <p:spPr>
              <a:xfrm>
                <a:off x="5543944" y="3466603"/>
                <a:ext cx="325925" cy="88107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261" name="Rectangle 260">
                <a:extLst>
                  <a:ext uri="{FF2B5EF4-FFF2-40B4-BE49-F238E27FC236}">
                    <a16:creationId xmlns:a16="http://schemas.microsoft.com/office/drawing/2014/main" id="{753C6C22-6031-4797-894C-9F2D61DAFBF9}"/>
                  </a:ext>
                </a:extLst>
              </p:cNvPr>
              <p:cNvSpPr/>
              <p:nvPr/>
            </p:nvSpPr>
            <p:spPr>
              <a:xfrm>
                <a:off x="5542598" y="4542425"/>
                <a:ext cx="325925" cy="88107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262" name="Rectangle 261">
                <a:extLst>
                  <a:ext uri="{FF2B5EF4-FFF2-40B4-BE49-F238E27FC236}">
                    <a16:creationId xmlns:a16="http://schemas.microsoft.com/office/drawing/2014/main" id="{FBE0A55C-F0FF-4E6C-8A88-186E29CF7FBC}"/>
                  </a:ext>
                </a:extLst>
              </p:cNvPr>
              <p:cNvSpPr/>
              <p:nvPr/>
            </p:nvSpPr>
            <p:spPr>
              <a:xfrm>
                <a:off x="5543944" y="5590835"/>
                <a:ext cx="325925" cy="88107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grpSp>
            <p:nvGrpSpPr>
              <p:cNvPr id="263" name="Group 262">
                <a:extLst>
                  <a:ext uri="{FF2B5EF4-FFF2-40B4-BE49-F238E27FC236}">
                    <a16:creationId xmlns:a16="http://schemas.microsoft.com/office/drawing/2014/main" id="{E72D5F33-1175-4C4E-A862-A45D0E0D3364}"/>
                  </a:ext>
                </a:extLst>
              </p:cNvPr>
              <p:cNvGrpSpPr/>
              <p:nvPr/>
            </p:nvGrpSpPr>
            <p:grpSpPr>
              <a:xfrm>
                <a:off x="2452117" y="324307"/>
                <a:ext cx="111558" cy="6062813"/>
                <a:chOff x="2452117" y="327104"/>
                <a:chExt cx="111558" cy="6062813"/>
              </a:xfrm>
              <a:solidFill>
                <a:schemeClr val="accent5">
                  <a:lumMod val="50000"/>
                </a:schemeClr>
              </a:solidFill>
            </p:grpSpPr>
            <p:sp>
              <p:nvSpPr>
                <p:cNvPr id="264" name="Rectangle 263">
                  <a:extLst>
                    <a:ext uri="{FF2B5EF4-FFF2-40B4-BE49-F238E27FC236}">
                      <a16:creationId xmlns:a16="http://schemas.microsoft.com/office/drawing/2014/main" id="{58F343E9-0BC0-4CBF-AFB0-86B560208C08}"/>
                    </a:ext>
                  </a:extLst>
                </p:cNvPr>
                <p:cNvSpPr/>
                <p:nvPr/>
              </p:nvSpPr>
              <p:spPr>
                <a:xfrm>
                  <a:off x="2452117" y="327104"/>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265" name="Rectangle 264">
                  <a:extLst>
                    <a:ext uri="{FF2B5EF4-FFF2-40B4-BE49-F238E27FC236}">
                      <a16:creationId xmlns:a16="http://schemas.microsoft.com/office/drawing/2014/main" id="{5127045D-3F3F-4F05-9546-D9E353D51973}"/>
                    </a:ext>
                  </a:extLst>
                </p:cNvPr>
                <p:cNvSpPr/>
                <p:nvPr/>
              </p:nvSpPr>
              <p:spPr>
                <a:xfrm>
                  <a:off x="2452117" y="866963"/>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266" name="Rectangle 265">
                  <a:extLst>
                    <a:ext uri="{FF2B5EF4-FFF2-40B4-BE49-F238E27FC236}">
                      <a16:creationId xmlns:a16="http://schemas.microsoft.com/office/drawing/2014/main" id="{FB011ABF-EAC2-4F36-85BE-2A8D7EBEF1CA}"/>
                    </a:ext>
                  </a:extLst>
                </p:cNvPr>
                <p:cNvSpPr/>
                <p:nvPr/>
              </p:nvSpPr>
              <p:spPr>
                <a:xfrm>
                  <a:off x="2452117" y="1406822"/>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267" name="Rectangle 266">
                  <a:extLst>
                    <a:ext uri="{FF2B5EF4-FFF2-40B4-BE49-F238E27FC236}">
                      <a16:creationId xmlns:a16="http://schemas.microsoft.com/office/drawing/2014/main" id="{FDD6F041-699F-4A49-8DF5-542167102FE9}"/>
                    </a:ext>
                  </a:extLst>
                </p:cNvPr>
                <p:cNvSpPr/>
                <p:nvPr/>
              </p:nvSpPr>
              <p:spPr>
                <a:xfrm>
                  <a:off x="2452117" y="1946681"/>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268" name="Rectangle 267">
                  <a:extLst>
                    <a:ext uri="{FF2B5EF4-FFF2-40B4-BE49-F238E27FC236}">
                      <a16:creationId xmlns:a16="http://schemas.microsoft.com/office/drawing/2014/main" id="{26771501-1B37-4F2C-92DF-B1F33C8B5D50}"/>
                    </a:ext>
                  </a:extLst>
                </p:cNvPr>
                <p:cNvSpPr/>
                <p:nvPr/>
              </p:nvSpPr>
              <p:spPr>
                <a:xfrm>
                  <a:off x="2452117" y="3026399"/>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269" name="Rectangle 268">
                  <a:extLst>
                    <a:ext uri="{FF2B5EF4-FFF2-40B4-BE49-F238E27FC236}">
                      <a16:creationId xmlns:a16="http://schemas.microsoft.com/office/drawing/2014/main" id="{89A8BEBC-E8C5-47D1-BDBD-F8F19CE199D1}"/>
                    </a:ext>
                  </a:extLst>
                </p:cNvPr>
                <p:cNvSpPr/>
                <p:nvPr/>
              </p:nvSpPr>
              <p:spPr>
                <a:xfrm>
                  <a:off x="2452117" y="3566258"/>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270" name="Rectangle 269">
                  <a:extLst>
                    <a:ext uri="{FF2B5EF4-FFF2-40B4-BE49-F238E27FC236}">
                      <a16:creationId xmlns:a16="http://schemas.microsoft.com/office/drawing/2014/main" id="{B20A8302-FE8F-418D-BDB3-8455D4CF6FA0}"/>
                    </a:ext>
                  </a:extLst>
                </p:cNvPr>
                <p:cNvSpPr/>
                <p:nvPr/>
              </p:nvSpPr>
              <p:spPr>
                <a:xfrm>
                  <a:off x="2452117" y="4106117"/>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271" name="Rectangle 270">
                  <a:extLst>
                    <a:ext uri="{FF2B5EF4-FFF2-40B4-BE49-F238E27FC236}">
                      <a16:creationId xmlns:a16="http://schemas.microsoft.com/office/drawing/2014/main" id="{65D88889-9B17-4E24-818A-EF3FD3462ED0}"/>
                    </a:ext>
                  </a:extLst>
                </p:cNvPr>
                <p:cNvSpPr/>
                <p:nvPr/>
              </p:nvSpPr>
              <p:spPr>
                <a:xfrm>
                  <a:off x="2452117" y="4645976"/>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272" name="Rectangle 271">
                  <a:extLst>
                    <a:ext uri="{FF2B5EF4-FFF2-40B4-BE49-F238E27FC236}">
                      <a16:creationId xmlns:a16="http://schemas.microsoft.com/office/drawing/2014/main" id="{715A4079-8762-48F3-B08F-DC2722978A61}"/>
                    </a:ext>
                  </a:extLst>
                </p:cNvPr>
                <p:cNvSpPr/>
                <p:nvPr/>
              </p:nvSpPr>
              <p:spPr>
                <a:xfrm>
                  <a:off x="2452117" y="5185835"/>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273" name="Rectangle 272">
                  <a:extLst>
                    <a:ext uri="{FF2B5EF4-FFF2-40B4-BE49-F238E27FC236}">
                      <a16:creationId xmlns:a16="http://schemas.microsoft.com/office/drawing/2014/main" id="{08CCCC17-DCFD-42B7-936C-06E0C10D84BA}"/>
                    </a:ext>
                  </a:extLst>
                </p:cNvPr>
                <p:cNvSpPr/>
                <p:nvPr/>
              </p:nvSpPr>
              <p:spPr>
                <a:xfrm>
                  <a:off x="2452117" y="5725694"/>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274" name="Rectangle 273">
                  <a:extLst>
                    <a:ext uri="{FF2B5EF4-FFF2-40B4-BE49-F238E27FC236}">
                      <a16:creationId xmlns:a16="http://schemas.microsoft.com/office/drawing/2014/main" id="{0AC37EA3-EFDF-44AA-BE22-7808187D9DEC}"/>
                    </a:ext>
                  </a:extLst>
                </p:cNvPr>
                <p:cNvSpPr/>
                <p:nvPr/>
              </p:nvSpPr>
              <p:spPr>
                <a:xfrm>
                  <a:off x="2452117" y="6265550"/>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275" name="Rectangle 274">
                  <a:extLst>
                    <a:ext uri="{FF2B5EF4-FFF2-40B4-BE49-F238E27FC236}">
                      <a16:creationId xmlns:a16="http://schemas.microsoft.com/office/drawing/2014/main" id="{E74A52B5-C218-44B1-A13A-68E1833A75B6}"/>
                    </a:ext>
                  </a:extLst>
                </p:cNvPr>
                <p:cNvSpPr/>
                <p:nvPr/>
              </p:nvSpPr>
              <p:spPr>
                <a:xfrm>
                  <a:off x="2452117" y="2486540"/>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grpSp>
          <p:grpSp>
            <p:nvGrpSpPr>
              <p:cNvPr id="276" name="Group 275">
                <a:extLst>
                  <a:ext uri="{FF2B5EF4-FFF2-40B4-BE49-F238E27FC236}">
                    <a16:creationId xmlns:a16="http://schemas.microsoft.com/office/drawing/2014/main" id="{733ECBB1-3B36-40ED-9F10-00D8178413CB}"/>
                  </a:ext>
                </a:extLst>
              </p:cNvPr>
              <p:cNvGrpSpPr/>
              <p:nvPr/>
            </p:nvGrpSpPr>
            <p:grpSpPr>
              <a:xfrm>
                <a:off x="1965837" y="324307"/>
                <a:ext cx="111558" cy="6062813"/>
                <a:chOff x="2452117" y="327104"/>
                <a:chExt cx="111558" cy="6062813"/>
              </a:xfrm>
              <a:solidFill>
                <a:schemeClr val="accent5">
                  <a:lumMod val="50000"/>
                </a:schemeClr>
              </a:solidFill>
            </p:grpSpPr>
            <p:sp>
              <p:nvSpPr>
                <p:cNvPr id="277" name="Rectangle 276">
                  <a:extLst>
                    <a:ext uri="{FF2B5EF4-FFF2-40B4-BE49-F238E27FC236}">
                      <a16:creationId xmlns:a16="http://schemas.microsoft.com/office/drawing/2014/main" id="{649C6995-FA3C-4F3D-9AD7-A5F159DED94B}"/>
                    </a:ext>
                  </a:extLst>
                </p:cNvPr>
                <p:cNvSpPr/>
                <p:nvPr/>
              </p:nvSpPr>
              <p:spPr>
                <a:xfrm>
                  <a:off x="2452117" y="327104"/>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278" name="Rectangle 277">
                  <a:extLst>
                    <a:ext uri="{FF2B5EF4-FFF2-40B4-BE49-F238E27FC236}">
                      <a16:creationId xmlns:a16="http://schemas.microsoft.com/office/drawing/2014/main" id="{AF1E373B-602F-4B20-8579-212312697B20}"/>
                    </a:ext>
                  </a:extLst>
                </p:cNvPr>
                <p:cNvSpPr/>
                <p:nvPr/>
              </p:nvSpPr>
              <p:spPr>
                <a:xfrm>
                  <a:off x="2452117" y="866963"/>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279" name="Rectangle 278">
                  <a:extLst>
                    <a:ext uri="{FF2B5EF4-FFF2-40B4-BE49-F238E27FC236}">
                      <a16:creationId xmlns:a16="http://schemas.microsoft.com/office/drawing/2014/main" id="{5CC4E14F-F248-4567-B64D-F3E52847A13A}"/>
                    </a:ext>
                  </a:extLst>
                </p:cNvPr>
                <p:cNvSpPr/>
                <p:nvPr/>
              </p:nvSpPr>
              <p:spPr>
                <a:xfrm>
                  <a:off x="2452117" y="1406822"/>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280" name="Rectangle 279">
                  <a:extLst>
                    <a:ext uri="{FF2B5EF4-FFF2-40B4-BE49-F238E27FC236}">
                      <a16:creationId xmlns:a16="http://schemas.microsoft.com/office/drawing/2014/main" id="{177D3055-103E-43CF-ABD1-47D55CA88BC2}"/>
                    </a:ext>
                  </a:extLst>
                </p:cNvPr>
                <p:cNvSpPr/>
                <p:nvPr/>
              </p:nvSpPr>
              <p:spPr>
                <a:xfrm>
                  <a:off x="2452117" y="1946681"/>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281" name="Rectangle 280">
                  <a:extLst>
                    <a:ext uri="{FF2B5EF4-FFF2-40B4-BE49-F238E27FC236}">
                      <a16:creationId xmlns:a16="http://schemas.microsoft.com/office/drawing/2014/main" id="{EF0E25C5-3AAC-4C70-ABF7-BE7C6CA968BD}"/>
                    </a:ext>
                  </a:extLst>
                </p:cNvPr>
                <p:cNvSpPr/>
                <p:nvPr/>
              </p:nvSpPr>
              <p:spPr>
                <a:xfrm>
                  <a:off x="2452117" y="3026399"/>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282" name="Rectangle 281">
                  <a:extLst>
                    <a:ext uri="{FF2B5EF4-FFF2-40B4-BE49-F238E27FC236}">
                      <a16:creationId xmlns:a16="http://schemas.microsoft.com/office/drawing/2014/main" id="{B944E7CF-BD8E-4D22-A0FD-C36B1320E87E}"/>
                    </a:ext>
                  </a:extLst>
                </p:cNvPr>
                <p:cNvSpPr/>
                <p:nvPr/>
              </p:nvSpPr>
              <p:spPr>
                <a:xfrm>
                  <a:off x="2452117" y="3566258"/>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283" name="Rectangle 282">
                  <a:extLst>
                    <a:ext uri="{FF2B5EF4-FFF2-40B4-BE49-F238E27FC236}">
                      <a16:creationId xmlns:a16="http://schemas.microsoft.com/office/drawing/2014/main" id="{E3833CA6-8199-4081-80F5-61FF881AE620}"/>
                    </a:ext>
                  </a:extLst>
                </p:cNvPr>
                <p:cNvSpPr/>
                <p:nvPr/>
              </p:nvSpPr>
              <p:spPr>
                <a:xfrm>
                  <a:off x="2452117" y="4106117"/>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284" name="Rectangle 283">
                  <a:extLst>
                    <a:ext uri="{FF2B5EF4-FFF2-40B4-BE49-F238E27FC236}">
                      <a16:creationId xmlns:a16="http://schemas.microsoft.com/office/drawing/2014/main" id="{E46DE28A-0B88-44C0-8EEB-35C682647CA7}"/>
                    </a:ext>
                  </a:extLst>
                </p:cNvPr>
                <p:cNvSpPr/>
                <p:nvPr/>
              </p:nvSpPr>
              <p:spPr>
                <a:xfrm>
                  <a:off x="2452117" y="4645976"/>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285" name="Rectangle 284">
                  <a:extLst>
                    <a:ext uri="{FF2B5EF4-FFF2-40B4-BE49-F238E27FC236}">
                      <a16:creationId xmlns:a16="http://schemas.microsoft.com/office/drawing/2014/main" id="{7551D31C-C7F3-4B09-8F79-DDBA0353803E}"/>
                    </a:ext>
                  </a:extLst>
                </p:cNvPr>
                <p:cNvSpPr/>
                <p:nvPr/>
              </p:nvSpPr>
              <p:spPr>
                <a:xfrm>
                  <a:off x="2452117" y="5185835"/>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286" name="Rectangle 285">
                  <a:extLst>
                    <a:ext uri="{FF2B5EF4-FFF2-40B4-BE49-F238E27FC236}">
                      <a16:creationId xmlns:a16="http://schemas.microsoft.com/office/drawing/2014/main" id="{FB203546-3023-4AAF-ADBC-326AB6A049FD}"/>
                    </a:ext>
                  </a:extLst>
                </p:cNvPr>
                <p:cNvSpPr/>
                <p:nvPr/>
              </p:nvSpPr>
              <p:spPr>
                <a:xfrm>
                  <a:off x="2452117" y="5725694"/>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287" name="Rectangle 286">
                  <a:extLst>
                    <a:ext uri="{FF2B5EF4-FFF2-40B4-BE49-F238E27FC236}">
                      <a16:creationId xmlns:a16="http://schemas.microsoft.com/office/drawing/2014/main" id="{98B0F242-C7FF-4C8E-86C9-164C192933F0}"/>
                    </a:ext>
                  </a:extLst>
                </p:cNvPr>
                <p:cNvSpPr/>
                <p:nvPr/>
              </p:nvSpPr>
              <p:spPr>
                <a:xfrm>
                  <a:off x="2452117" y="6265550"/>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288" name="Rectangle 287">
                  <a:extLst>
                    <a:ext uri="{FF2B5EF4-FFF2-40B4-BE49-F238E27FC236}">
                      <a16:creationId xmlns:a16="http://schemas.microsoft.com/office/drawing/2014/main" id="{AB66887C-377C-484E-BBFB-899652581BF0}"/>
                    </a:ext>
                  </a:extLst>
                </p:cNvPr>
                <p:cNvSpPr/>
                <p:nvPr/>
              </p:nvSpPr>
              <p:spPr>
                <a:xfrm>
                  <a:off x="2452117" y="2486540"/>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grpSp>
          <p:grpSp>
            <p:nvGrpSpPr>
              <p:cNvPr id="289" name="Group 288">
                <a:extLst>
                  <a:ext uri="{FF2B5EF4-FFF2-40B4-BE49-F238E27FC236}">
                    <a16:creationId xmlns:a16="http://schemas.microsoft.com/office/drawing/2014/main" id="{6D7B4A58-0E93-4EDD-8888-818D5CE731B0}"/>
                  </a:ext>
                </a:extLst>
              </p:cNvPr>
              <p:cNvGrpSpPr/>
              <p:nvPr/>
            </p:nvGrpSpPr>
            <p:grpSpPr>
              <a:xfrm>
                <a:off x="2940094" y="324307"/>
                <a:ext cx="111558" cy="6062813"/>
                <a:chOff x="2452117" y="327104"/>
                <a:chExt cx="111558" cy="6062813"/>
              </a:xfrm>
              <a:solidFill>
                <a:schemeClr val="accent5">
                  <a:lumMod val="50000"/>
                </a:schemeClr>
              </a:solidFill>
            </p:grpSpPr>
            <p:sp>
              <p:nvSpPr>
                <p:cNvPr id="290" name="Rectangle 289">
                  <a:extLst>
                    <a:ext uri="{FF2B5EF4-FFF2-40B4-BE49-F238E27FC236}">
                      <a16:creationId xmlns:a16="http://schemas.microsoft.com/office/drawing/2014/main" id="{9DDA9B54-6E30-42CF-94ED-8B509C701A4F}"/>
                    </a:ext>
                  </a:extLst>
                </p:cNvPr>
                <p:cNvSpPr/>
                <p:nvPr/>
              </p:nvSpPr>
              <p:spPr>
                <a:xfrm>
                  <a:off x="2452117" y="327104"/>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291" name="Rectangle 290">
                  <a:extLst>
                    <a:ext uri="{FF2B5EF4-FFF2-40B4-BE49-F238E27FC236}">
                      <a16:creationId xmlns:a16="http://schemas.microsoft.com/office/drawing/2014/main" id="{8736D303-5F3C-4328-8517-AEFE16363F1B}"/>
                    </a:ext>
                  </a:extLst>
                </p:cNvPr>
                <p:cNvSpPr/>
                <p:nvPr/>
              </p:nvSpPr>
              <p:spPr>
                <a:xfrm>
                  <a:off x="2452117" y="866963"/>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292" name="Rectangle 291">
                  <a:extLst>
                    <a:ext uri="{FF2B5EF4-FFF2-40B4-BE49-F238E27FC236}">
                      <a16:creationId xmlns:a16="http://schemas.microsoft.com/office/drawing/2014/main" id="{65BBD6D9-BA0C-4FDF-93BB-C74DDE5BAC25}"/>
                    </a:ext>
                  </a:extLst>
                </p:cNvPr>
                <p:cNvSpPr/>
                <p:nvPr/>
              </p:nvSpPr>
              <p:spPr>
                <a:xfrm>
                  <a:off x="2452117" y="1406822"/>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293" name="Rectangle 292">
                  <a:extLst>
                    <a:ext uri="{FF2B5EF4-FFF2-40B4-BE49-F238E27FC236}">
                      <a16:creationId xmlns:a16="http://schemas.microsoft.com/office/drawing/2014/main" id="{5EE70BA7-A2E3-4932-A27C-EF923038DED1}"/>
                    </a:ext>
                  </a:extLst>
                </p:cNvPr>
                <p:cNvSpPr/>
                <p:nvPr/>
              </p:nvSpPr>
              <p:spPr>
                <a:xfrm>
                  <a:off x="2452117" y="1946681"/>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294" name="Rectangle 293">
                  <a:extLst>
                    <a:ext uri="{FF2B5EF4-FFF2-40B4-BE49-F238E27FC236}">
                      <a16:creationId xmlns:a16="http://schemas.microsoft.com/office/drawing/2014/main" id="{1EACE41E-ADF1-498C-B417-ADC9392F59A1}"/>
                    </a:ext>
                  </a:extLst>
                </p:cNvPr>
                <p:cNvSpPr/>
                <p:nvPr/>
              </p:nvSpPr>
              <p:spPr>
                <a:xfrm>
                  <a:off x="2452117" y="3026399"/>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295" name="Rectangle 294">
                  <a:extLst>
                    <a:ext uri="{FF2B5EF4-FFF2-40B4-BE49-F238E27FC236}">
                      <a16:creationId xmlns:a16="http://schemas.microsoft.com/office/drawing/2014/main" id="{F5DA060F-7F78-4120-9503-581158B37D09}"/>
                    </a:ext>
                  </a:extLst>
                </p:cNvPr>
                <p:cNvSpPr/>
                <p:nvPr/>
              </p:nvSpPr>
              <p:spPr>
                <a:xfrm>
                  <a:off x="2452117" y="3566258"/>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296" name="Rectangle 295">
                  <a:extLst>
                    <a:ext uri="{FF2B5EF4-FFF2-40B4-BE49-F238E27FC236}">
                      <a16:creationId xmlns:a16="http://schemas.microsoft.com/office/drawing/2014/main" id="{F497F0D4-56EC-4C22-B5AC-9A3DAB5E3429}"/>
                    </a:ext>
                  </a:extLst>
                </p:cNvPr>
                <p:cNvSpPr/>
                <p:nvPr/>
              </p:nvSpPr>
              <p:spPr>
                <a:xfrm>
                  <a:off x="2452117" y="4106117"/>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297" name="Rectangle 296">
                  <a:extLst>
                    <a:ext uri="{FF2B5EF4-FFF2-40B4-BE49-F238E27FC236}">
                      <a16:creationId xmlns:a16="http://schemas.microsoft.com/office/drawing/2014/main" id="{6053EFE2-70CD-417A-B5C0-7760B201B8F6}"/>
                    </a:ext>
                  </a:extLst>
                </p:cNvPr>
                <p:cNvSpPr/>
                <p:nvPr/>
              </p:nvSpPr>
              <p:spPr>
                <a:xfrm>
                  <a:off x="2452117" y="4645976"/>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298" name="Rectangle 297">
                  <a:extLst>
                    <a:ext uri="{FF2B5EF4-FFF2-40B4-BE49-F238E27FC236}">
                      <a16:creationId xmlns:a16="http://schemas.microsoft.com/office/drawing/2014/main" id="{C72E3E17-5769-472D-8099-E1D209BA0544}"/>
                    </a:ext>
                  </a:extLst>
                </p:cNvPr>
                <p:cNvSpPr/>
                <p:nvPr/>
              </p:nvSpPr>
              <p:spPr>
                <a:xfrm>
                  <a:off x="2452117" y="5185835"/>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299" name="Rectangle 298">
                  <a:extLst>
                    <a:ext uri="{FF2B5EF4-FFF2-40B4-BE49-F238E27FC236}">
                      <a16:creationId xmlns:a16="http://schemas.microsoft.com/office/drawing/2014/main" id="{A21C3DA4-5BD4-48F0-8AEC-C700F6D2AF4D}"/>
                    </a:ext>
                  </a:extLst>
                </p:cNvPr>
                <p:cNvSpPr/>
                <p:nvPr/>
              </p:nvSpPr>
              <p:spPr>
                <a:xfrm>
                  <a:off x="2452117" y="5725694"/>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00" name="Rectangle 299">
                  <a:extLst>
                    <a:ext uri="{FF2B5EF4-FFF2-40B4-BE49-F238E27FC236}">
                      <a16:creationId xmlns:a16="http://schemas.microsoft.com/office/drawing/2014/main" id="{F0F9CBCE-7F0D-4AB5-B3F6-B3FE84DD3F54}"/>
                    </a:ext>
                  </a:extLst>
                </p:cNvPr>
                <p:cNvSpPr/>
                <p:nvPr/>
              </p:nvSpPr>
              <p:spPr>
                <a:xfrm>
                  <a:off x="2452117" y="6265550"/>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01" name="Rectangle 300">
                  <a:extLst>
                    <a:ext uri="{FF2B5EF4-FFF2-40B4-BE49-F238E27FC236}">
                      <a16:creationId xmlns:a16="http://schemas.microsoft.com/office/drawing/2014/main" id="{F2419A47-623A-4DDB-845D-163B8CEAD3C2}"/>
                    </a:ext>
                  </a:extLst>
                </p:cNvPr>
                <p:cNvSpPr/>
                <p:nvPr/>
              </p:nvSpPr>
              <p:spPr>
                <a:xfrm>
                  <a:off x="2452117" y="2486540"/>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grpSp>
          <p:grpSp>
            <p:nvGrpSpPr>
              <p:cNvPr id="302" name="Group 301">
                <a:extLst>
                  <a:ext uri="{FF2B5EF4-FFF2-40B4-BE49-F238E27FC236}">
                    <a16:creationId xmlns:a16="http://schemas.microsoft.com/office/drawing/2014/main" id="{803F1EBC-B1DB-452C-B67C-19373E052EF8}"/>
                  </a:ext>
                </a:extLst>
              </p:cNvPr>
              <p:cNvGrpSpPr/>
              <p:nvPr/>
            </p:nvGrpSpPr>
            <p:grpSpPr>
              <a:xfrm>
                <a:off x="3424399" y="324307"/>
                <a:ext cx="111558" cy="6062813"/>
                <a:chOff x="2452117" y="327104"/>
                <a:chExt cx="111558" cy="6062813"/>
              </a:xfrm>
              <a:solidFill>
                <a:schemeClr val="accent5">
                  <a:lumMod val="50000"/>
                </a:schemeClr>
              </a:solidFill>
            </p:grpSpPr>
            <p:sp>
              <p:nvSpPr>
                <p:cNvPr id="303" name="Rectangle 302">
                  <a:extLst>
                    <a:ext uri="{FF2B5EF4-FFF2-40B4-BE49-F238E27FC236}">
                      <a16:creationId xmlns:a16="http://schemas.microsoft.com/office/drawing/2014/main" id="{56F4DDC5-23C9-4CD6-A95D-039D168CD2DA}"/>
                    </a:ext>
                  </a:extLst>
                </p:cNvPr>
                <p:cNvSpPr/>
                <p:nvPr/>
              </p:nvSpPr>
              <p:spPr>
                <a:xfrm>
                  <a:off x="2452117" y="327104"/>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04" name="Rectangle 303">
                  <a:extLst>
                    <a:ext uri="{FF2B5EF4-FFF2-40B4-BE49-F238E27FC236}">
                      <a16:creationId xmlns:a16="http://schemas.microsoft.com/office/drawing/2014/main" id="{6783CDE5-E5BB-49AC-9B7F-2DD715EF685A}"/>
                    </a:ext>
                  </a:extLst>
                </p:cNvPr>
                <p:cNvSpPr/>
                <p:nvPr/>
              </p:nvSpPr>
              <p:spPr>
                <a:xfrm>
                  <a:off x="2452117" y="866963"/>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05" name="Rectangle 304">
                  <a:extLst>
                    <a:ext uri="{FF2B5EF4-FFF2-40B4-BE49-F238E27FC236}">
                      <a16:creationId xmlns:a16="http://schemas.microsoft.com/office/drawing/2014/main" id="{8F101ADF-BE70-4A3F-A4E6-3D80F479E550}"/>
                    </a:ext>
                  </a:extLst>
                </p:cNvPr>
                <p:cNvSpPr/>
                <p:nvPr/>
              </p:nvSpPr>
              <p:spPr>
                <a:xfrm>
                  <a:off x="2452117" y="1406822"/>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06" name="Rectangle 305">
                  <a:extLst>
                    <a:ext uri="{FF2B5EF4-FFF2-40B4-BE49-F238E27FC236}">
                      <a16:creationId xmlns:a16="http://schemas.microsoft.com/office/drawing/2014/main" id="{DB5FDE42-C5D3-4D47-87C8-338B7DD0A218}"/>
                    </a:ext>
                  </a:extLst>
                </p:cNvPr>
                <p:cNvSpPr/>
                <p:nvPr/>
              </p:nvSpPr>
              <p:spPr>
                <a:xfrm>
                  <a:off x="2452117" y="1946681"/>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07" name="Rectangle 306">
                  <a:extLst>
                    <a:ext uri="{FF2B5EF4-FFF2-40B4-BE49-F238E27FC236}">
                      <a16:creationId xmlns:a16="http://schemas.microsoft.com/office/drawing/2014/main" id="{70B37F46-A848-4DC1-A0A5-79AE8057EAF5}"/>
                    </a:ext>
                  </a:extLst>
                </p:cNvPr>
                <p:cNvSpPr/>
                <p:nvPr/>
              </p:nvSpPr>
              <p:spPr>
                <a:xfrm>
                  <a:off x="2452117" y="3026399"/>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08" name="Rectangle 307">
                  <a:extLst>
                    <a:ext uri="{FF2B5EF4-FFF2-40B4-BE49-F238E27FC236}">
                      <a16:creationId xmlns:a16="http://schemas.microsoft.com/office/drawing/2014/main" id="{CC8E3642-149C-44C7-83ED-4DB49EDEC839}"/>
                    </a:ext>
                  </a:extLst>
                </p:cNvPr>
                <p:cNvSpPr/>
                <p:nvPr/>
              </p:nvSpPr>
              <p:spPr>
                <a:xfrm>
                  <a:off x="2452117" y="3566258"/>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09" name="Rectangle 308">
                  <a:extLst>
                    <a:ext uri="{FF2B5EF4-FFF2-40B4-BE49-F238E27FC236}">
                      <a16:creationId xmlns:a16="http://schemas.microsoft.com/office/drawing/2014/main" id="{A5F1204D-98DC-435A-85FB-9F89BCA7B12C}"/>
                    </a:ext>
                  </a:extLst>
                </p:cNvPr>
                <p:cNvSpPr/>
                <p:nvPr/>
              </p:nvSpPr>
              <p:spPr>
                <a:xfrm>
                  <a:off x="2452117" y="4106117"/>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10" name="Rectangle 309">
                  <a:extLst>
                    <a:ext uri="{FF2B5EF4-FFF2-40B4-BE49-F238E27FC236}">
                      <a16:creationId xmlns:a16="http://schemas.microsoft.com/office/drawing/2014/main" id="{621E5DBE-415E-4901-84BE-8D680D33DD30}"/>
                    </a:ext>
                  </a:extLst>
                </p:cNvPr>
                <p:cNvSpPr/>
                <p:nvPr/>
              </p:nvSpPr>
              <p:spPr>
                <a:xfrm>
                  <a:off x="2452117" y="4645976"/>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11" name="Rectangle 310">
                  <a:extLst>
                    <a:ext uri="{FF2B5EF4-FFF2-40B4-BE49-F238E27FC236}">
                      <a16:creationId xmlns:a16="http://schemas.microsoft.com/office/drawing/2014/main" id="{A77BE62F-6C3A-497D-B878-23072615B333}"/>
                    </a:ext>
                  </a:extLst>
                </p:cNvPr>
                <p:cNvSpPr/>
                <p:nvPr/>
              </p:nvSpPr>
              <p:spPr>
                <a:xfrm>
                  <a:off x="2452117" y="5185835"/>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12" name="Rectangle 311">
                  <a:extLst>
                    <a:ext uri="{FF2B5EF4-FFF2-40B4-BE49-F238E27FC236}">
                      <a16:creationId xmlns:a16="http://schemas.microsoft.com/office/drawing/2014/main" id="{A6C73C48-C94C-4BCD-A385-056A4850513B}"/>
                    </a:ext>
                  </a:extLst>
                </p:cNvPr>
                <p:cNvSpPr/>
                <p:nvPr/>
              </p:nvSpPr>
              <p:spPr>
                <a:xfrm>
                  <a:off x="2452117" y="5725694"/>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13" name="Rectangle 312">
                  <a:extLst>
                    <a:ext uri="{FF2B5EF4-FFF2-40B4-BE49-F238E27FC236}">
                      <a16:creationId xmlns:a16="http://schemas.microsoft.com/office/drawing/2014/main" id="{44ECFE01-B554-4FA5-8B32-8CD778992D6A}"/>
                    </a:ext>
                  </a:extLst>
                </p:cNvPr>
                <p:cNvSpPr/>
                <p:nvPr/>
              </p:nvSpPr>
              <p:spPr>
                <a:xfrm>
                  <a:off x="2452117" y="6265550"/>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14" name="Rectangle 313">
                  <a:extLst>
                    <a:ext uri="{FF2B5EF4-FFF2-40B4-BE49-F238E27FC236}">
                      <a16:creationId xmlns:a16="http://schemas.microsoft.com/office/drawing/2014/main" id="{6E378BAC-D81B-4B0B-8D1A-8A70479EAEDE}"/>
                    </a:ext>
                  </a:extLst>
                </p:cNvPr>
                <p:cNvSpPr/>
                <p:nvPr/>
              </p:nvSpPr>
              <p:spPr>
                <a:xfrm>
                  <a:off x="2452117" y="2486540"/>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grpSp>
          <p:grpSp>
            <p:nvGrpSpPr>
              <p:cNvPr id="315" name="Group 314">
                <a:extLst>
                  <a:ext uri="{FF2B5EF4-FFF2-40B4-BE49-F238E27FC236}">
                    <a16:creationId xmlns:a16="http://schemas.microsoft.com/office/drawing/2014/main" id="{BB5B5CD5-5439-4661-960A-5681E5A18C04}"/>
                  </a:ext>
                </a:extLst>
              </p:cNvPr>
              <p:cNvGrpSpPr/>
              <p:nvPr/>
            </p:nvGrpSpPr>
            <p:grpSpPr>
              <a:xfrm>
                <a:off x="3929703" y="324307"/>
                <a:ext cx="111558" cy="6062813"/>
                <a:chOff x="2452117" y="327104"/>
                <a:chExt cx="111558" cy="6062813"/>
              </a:xfrm>
              <a:solidFill>
                <a:schemeClr val="accent5">
                  <a:lumMod val="50000"/>
                </a:schemeClr>
              </a:solidFill>
            </p:grpSpPr>
            <p:sp>
              <p:nvSpPr>
                <p:cNvPr id="316" name="Rectangle 315">
                  <a:extLst>
                    <a:ext uri="{FF2B5EF4-FFF2-40B4-BE49-F238E27FC236}">
                      <a16:creationId xmlns:a16="http://schemas.microsoft.com/office/drawing/2014/main" id="{4B2A8C15-5D3A-44E8-AC28-16E918623051}"/>
                    </a:ext>
                  </a:extLst>
                </p:cNvPr>
                <p:cNvSpPr/>
                <p:nvPr/>
              </p:nvSpPr>
              <p:spPr>
                <a:xfrm>
                  <a:off x="2452117" y="327104"/>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17" name="Rectangle 316">
                  <a:extLst>
                    <a:ext uri="{FF2B5EF4-FFF2-40B4-BE49-F238E27FC236}">
                      <a16:creationId xmlns:a16="http://schemas.microsoft.com/office/drawing/2014/main" id="{0A21EF72-AAB2-4992-9919-76AD2F84EA07}"/>
                    </a:ext>
                  </a:extLst>
                </p:cNvPr>
                <p:cNvSpPr/>
                <p:nvPr/>
              </p:nvSpPr>
              <p:spPr>
                <a:xfrm>
                  <a:off x="2452117" y="866963"/>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18" name="Rectangle 317">
                  <a:extLst>
                    <a:ext uri="{FF2B5EF4-FFF2-40B4-BE49-F238E27FC236}">
                      <a16:creationId xmlns:a16="http://schemas.microsoft.com/office/drawing/2014/main" id="{57DD9CAC-A9C6-4637-B394-EBBA6D2DDF8F}"/>
                    </a:ext>
                  </a:extLst>
                </p:cNvPr>
                <p:cNvSpPr/>
                <p:nvPr/>
              </p:nvSpPr>
              <p:spPr>
                <a:xfrm>
                  <a:off x="2452117" y="1406822"/>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19" name="Rectangle 318">
                  <a:extLst>
                    <a:ext uri="{FF2B5EF4-FFF2-40B4-BE49-F238E27FC236}">
                      <a16:creationId xmlns:a16="http://schemas.microsoft.com/office/drawing/2014/main" id="{9C90C9D7-BE26-45C3-BA6F-CC9795F1C1C8}"/>
                    </a:ext>
                  </a:extLst>
                </p:cNvPr>
                <p:cNvSpPr/>
                <p:nvPr/>
              </p:nvSpPr>
              <p:spPr>
                <a:xfrm>
                  <a:off x="2452117" y="1946681"/>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20" name="Rectangle 319">
                  <a:extLst>
                    <a:ext uri="{FF2B5EF4-FFF2-40B4-BE49-F238E27FC236}">
                      <a16:creationId xmlns:a16="http://schemas.microsoft.com/office/drawing/2014/main" id="{40798551-77E0-4B84-A661-C44DE8700527}"/>
                    </a:ext>
                  </a:extLst>
                </p:cNvPr>
                <p:cNvSpPr/>
                <p:nvPr/>
              </p:nvSpPr>
              <p:spPr>
                <a:xfrm>
                  <a:off x="2452117" y="3026399"/>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21" name="Rectangle 320">
                  <a:extLst>
                    <a:ext uri="{FF2B5EF4-FFF2-40B4-BE49-F238E27FC236}">
                      <a16:creationId xmlns:a16="http://schemas.microsoft.com/office/drawing/2014/main" id="{3E49A8F7-89BA-4669-BF0F-8528E8F0BB3C}"/>
                    </a:ext>
                  </a:extLst>
                </p:cNvPr>
                <p:cNvSpPr/>
                <p:nvPr/>
              </p:nvSpPr>
              <p:spPr>
                <a:xfrm>
                  <a:off x="2452117" y="3566258"/>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22" name="Rectangle 321">
                  <a:extLst>
                    <a:ext uri="{FF2B5EF4-FFF2-40B4-BE49-F238E27FC236}">
                      <a16:creationId xmlns:a16="http://schemas.microsoft.com/office/drawing/2014/main" id="{FC0DF4DD-3CBC-456F-9C3F-8386D14FE3FA}"/>
                    </a:ext>
                  </a:extLst>
                </p:cNvPr>
                <p:cNvSpPr/>
                <p:nvPr/>
              </p:nvSpPr>
              <p:spPr>
                <a:xfrm>
                  <a:off x="2452117" y="4106117"/>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23" name="Rectangle 322">
                  <a:extLst>
                    <a:ext uri="{FF2B5EF4-FFF2-40B4-BE49-F238E27FC236}">
                      <a16:creationId xmlns:a16="http://schemas.microsoft.com/office/drawing/2014/main" id="{D5E47136-C3C1-4917-917D-228A1A63A088}"/>
                    </a:ext>
                  </a:extLst>
                </p:cNvPr>
                <p:cNvSpPr/>
                <p:nvPr/>
              </p:nvSpPr>
              <p:spPr>
                <a:xfrm>
                  <a:off x="2452117" y="4645976"/>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24" name="Rectangle 323">
                  <a:extLst>
                    <a:ext uri="{FF2B5EF4-FFF2-40B4-BE49-F238E27FC236}">
                      <a16:creationId xmlns:a16="http://schemas.microsoft.com/office/drawing/2014/main" id="{3AFDC727-EEA9-421C-BD2B-2E51052B05D2}"/>
                    </a:ext>
                  </a:extLst>
                </p:cNvPr>
                <p:cNvSpPr/>
                <p:nvPr/>
              </p:nvSpPr>
              <p:spPr>
                <a:xfrm>
                  <a:off x="2452117" y="5185835"/>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25" name="Rectangle 324">
                  <a:extLst>
                    <a:ext uri="{FF2B5EF4-FFF2-40B4-BE49-F238E27FC236}">
                      <a16:creationId xmlns:a16="http://schemas.microsoft.com/office/drawing/2014/main" id="{8393F723-E961-4BBF-939E-BCB2116479E9}"/>
                    </a:ext>
                  </a:extLst>
                </p:cNvPr>
                <p:cNvSpPr/>
                <p:nvPr/>
              </p:nvSpPr>
              <p:spPr>
                <a:xfrm>
                  <a:off x="2452117" y="5725694"/>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26" name="Rectangle 325">
                  <a:extLst>
                    <a:ext uri="{FF2B5EF4-FFF2-40B4-BE49-F238E27FC236}">
                      <a16:creationId xmlns:a16="http://schemas.microsoft.com/office/drawing/2014/main" id="{0744B364-5775-42E4-96AA-34F95F80208E}"/>
                    </a:ext>
                  </a:extLst>
                </p:cNvPr>
                <p:cNvSpPr/>
                <p:nvPr/>
              </p:nvSpPr>
              <p:spPr>
                <a:xfrm>
                  <a:off x="2452117" y="6265550"/>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27" name="Rectangle 326">
                  <a:extLst>
                    <a:ext uri="{FF2B5EF4-FFF2-40B4-BE49-F238E27FC236}">
                      <a16:creationId xmlns:a16="http://schemas.microsoft.com/office/drawing/2014/main" id="{1E3AE1AC-D8FB-421D-99B5-6FB134EB8079}"/>
                    </a:ext>
                  </a:extLst>
                </p:cNvPr>
                <p:cNvSpPr/>
                <p:nvPr/>
              </p:nvSpPr>
              <p:spPr>
                <a:xfrm>
                  <a:off x="2452117" y="2486540"/>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grpSp>
          <p:grpSp>
            <p:nvGrpSpPr>
              <p:cNvPr id="328" name="Group 327">
                <a:extLst>
                  <a:ext uri="{FF2B5EF4-FFF2-40B4-BE49-F238E27FC236}">
                    <a16:creationId xmlns:a16="http://schemas.microsoft.com/office/drawing/2014/main" id="{2573EEFF-9C79-4255-8CCF-DA3A17622DE8}"/>
                  </a:ext>
                </a:extLst>
              </p:cNvPr>
              <p:cNvGrpSpPr/>
              <p:nvPr/>
            </p:nvGrpSpPr>
            <p:grpSpPr>
              <a:xfrm>
                <a:off x="4913477" y="324307"/>
                <a:ext cx="111558" cy="6062813"/>
                <a:chOff x="2452117" y="327104"/>
                <a:chExt cx="111558" cy="6062813"/>
              </a:xfrm>
              <a:solidFill>
                <a:schemeClr val="accent5">
                  <a:lumMod val="50000"/>
                </a:schemeClr>
              </a:solidFill>
            </p:grpSpPr>
            <p:sp>
              <p:nvSpPr>
                <p:cNvPr id="329" name="Rectangle 328">
                  <a:extLst>
                    <a:ext uri="{FF2B5EF4-FFF2-40B4-BE49-F238E27FC236}">
                      <a16:creationId xmlns:a16="http://schemas.microsoft.com/office/drawing/2014/main" id="{A0A2EA85-A211-49D1-BC04-DD508EEACA33}"/>
                    </a:ext>
                  </a:extLst>
                </p:cNvPr>
                <p:cNvSpPr/>
                <p:nvPr/>
              </p:nvSpPr>
              <p:spPr>
                <a:xfrm>
                  <a:off x="2452117" y="327104"/>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30" name="Rectangle 329">
                  <a:extLst>
                    <a:ext uri="{FF2B5EF4-FFF2-40B4-BE49-F238E27FC236}">
                      <a16:creationId xmlns:a16="http://schemas.microsoft.com/office/drawing/2014/main" id="{C8412329-E440-4981-A4DB-20D16DCEB103}"/>
                    </a:ext>
                  </a:extLst>
                </p:cNvPr>
                <p:cNvSpPr/>
                <p:nvPr/>
              </p:nvSpPr>
              <p:spPr>
                <a:xfrm>
                  <a:off x="2452117" y="866963"/>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31" name="Rectangle 330">
                  <a:extLst>
                    <a:ext uri="{FF2B5EF4-FFF2-40B4-BE49-F238E27FC236}">
                      <a16:creationId xmlns:a16="http://schemas.microsoft.com/office/drawing/2014/main" id="{EBF3E482-65EF-4554-B5E9-4FAA6B8F2C16}"/>
                    </a:ext>
                  </a:extLst>
                </p:cNvPr>
                <p:cNvSpPr/>
                <p:nvPr/>
              </p:nvSpPr>
              <p:spPr>
                <a:xfrm>
                  <a:off x="2452117" y="1406822"/>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32" name="Rectangle 331">
                  <a:extLst>
                    <a:ext uri="{FF2B5EF4-FFF2-40B4-BE49-F238E27FC236}">
                      <a16:creationId xmlns:a16="http://schemas.microsoft.com/office/drawing/2014/main" id="{66D39F13-3FE1-4868-A194-F9E0E5DB0124}"/>
                    </a:ext>
                  </a:extLst>
                </p:cNvPr>
                <p:cNvSpPr/>
                <p:nvPr/>
              </p:nvSpPr>
              <p:spPr>
                <a:xfrm>
                  <a:off x="2452117" y="1946681"/>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33" name="Rectangle 332">
                  <a:extLst>
                    <a:ext uri="{FF2B5EF4-FFF2-40B4-BE49-F238E27FC236}">
                      <a16:creationId xmlns:a16="http://schemas.microsoft.com/office/drawing/2014/main" id="{94495F03-B9F9-4C06-9C7E-B157D4316879}"/>
                    </a:ext>
                  </a:extLst>
                </p:cNvPr>
                <p:cNvSpPr/>
                <p:nvPr/>
              </p:nvSpPr>
              <p:spPr>
                <a:xfrm>
                  <a:off x="2452117" y="3026399"/>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34" name="Rectangle 333">
                  <a:extLst>
                    <a:ext uri="{FF2B5EF4-FFF2-40B4-BE49-F238E27FC236}">
                      <a16:creationId xmlns:a16="http://schemas.microsoft.com/office/drawing/2014/main" id="{27423BCB-3EE5-49A3-8A91-408659E99D88}"/>
                    </a:ext>
                  </a:extLst>
                </p:cNvPr>
                <p:cNvSpPr/>
                <p:nvPr/>
              </p:nvSpPr>
              <p:spPr>
                <a:xfrm>
                  <a:off x="2452117" y="3566258"/>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35" name="Rectangle 334">
                  <a:extLst>
                    <a:ext uri="{FF2B5EF4-FFF2-40B4-BE49-F238E27FC236}">
                      <a16:creationId xmlns:a16="http://schemas.microsoft.com/office/drawing/2014/main" id="{5A25BCEC-1977-4E4B-A6CD-B93431B4A1E0}"/>
                    </a:ext>
                  </a:extLst>
                </p:cNvPr>
                <p:cNvSpPr/>
                <p:nvPr/>
              </p:nvSpPr>
              <p:spPr>
                <a:xfrm>
                  <a:off x="2452117" y="4106117"/>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36" name="Rectangle 335">
                  <a:extLst>
                    <a:ext uri="{FF2B5EF4-FFF2-40B4-BE49-F238E27FC236}">
                      <a16:creationId xmlns:a16="http://schemas.microsoft.com/office/drawing/2014/main" id="{DBB9EC9F-A6B0-4E24-9E68-68B8CBA5E75F}"/>
                    </a:ext>
                  </a:extLst>
                </p:cNvPr>
                <p:cNvSpPr/>
                <p:nvPr/>
              </p:nvSpPr>
              <p:spPr>
                <a:xfrm>
                  <a:off x="2452117" y="4645976"/>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37" name="Rectangle 336">
                  <a:extLst>
                    <a:ext uri="{FF2B5EF4-FFF2-40B4-BE49-F238E27FC236}">
                      <a16:creationId xmlns:a16="http://schemas.microsoft.com/office/drawing/2014/main" id="{3AB4EE9B-B6E5-4B7E-9962-7C95D552D668}"/>
                    </a:ext>
                  </a:extLst>
                </p:cNvPr>
                <p:cNvSpPr/>
                <p:nvPr/>
              </p:nvSpPr>
              <p:spPr>
                <a:xfrm>
                  <a:off x="2452117" y="5185835"/>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38" name="Rectangle 337">
                  <a:extLst>
                    <a:ext uri="{FF2B5EF4-FFF2-40B4-BE49-F238E27FC236}">
                      <a16:creationId xmlns:a16="http://schemas.microsoft.com/office/drawing/2014/main" id="{1DC7A183-C6D3-42B5-AEBB-89BE967B82F6}"/>
                    </a:ext>
                  </a:extLst>
                </p:cNvPr>
                <p:cNvSpPr/>
                <p:nvPr/>
              </p:nvSpPr>
              <p:spPr>
                <a:xfrm>
                  <a:off x="2452117" y="5725694"/>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39" name="Rectangle 338">
                  <a:extLst>
                    <a:ext uri="{FF2B5EF4-FFF2-40B4-BE49-F238E27FC236}">
                      <a16:creationId xmlns:a16="http://schemas.microsoft.com/office/drawing/2014/main" id="{DFB8AB73-C5C3-437E-9AB5-1FC7C34DF707}"/>
                    </a:ext>
                  </a:extLst>
                </p:cNvPr>
                <p:cNvSpPr/>
                <p:nvPr/>
              </p:nvSpPr>
              <p:spPr>
                <a:xfrm>
                  <a:off x="2452117" y="6265550"/>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40" name="Rectangle 339">
                  <a:extLst>
                    <a:ext uri="{FF2B5EF4-FFF2-40B4-BE49-F238E27FC236}">
                      <a16:creationId xmlns:a16="http://schemas.microsoft.com/office/drawing/2014/main" id="{CB047603-B02F-4E44-9CEB-D7654E982413}"/>
                    </a:ext>
                  </a:extLst>
                </p:cNvPr>
                <p:cNvSpPr/>
                <p:nvPr/>
              </p:nvSpPr>
              <p:spPr>
                <a:xfrm>
                  <a:off x="2452117" y="2486540"/>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grpSp>
          <p:grpSp>
            <p:nvGrpSpPr>
              <p:cNvPr id="341" name="Group 340">
                <a:extLst>
                  <a:ext uri="{FF2B5EF4-FFF2-40B4-BE49-F238E27FC236}">
                    <a16:creationId xmlns:a16="http://schemas.microsoft.com/office/drawing/2014/main" id="{F27C74EB-2995-4462-A162-B34E0166F2C3}"/>
                  </a:ext>
                </a:extLst>
              </p:cNvPr>
              <p:cNvGrpSpPr/>
              <p:nvPr/>
            </p:nvGrpSpPr>
            <p:grpSpPr>
              <a:xfrm>
                <a:off x="5410377" y="324307"/>
                <a:ext cx="111558" cy="6062813"/>
                <a:chOff x="2452117" y="327104"/>
                <a:chExt cx="111558" cy="6062813"/>
              </a:xfrm>
              <a:solidFill>
                <a:schemeClr val="accent5">
                  <a:lumMod val="50000"/>
                </a:schemeClr>
              </a:solidFill>
            </p:grpSpPr>
            <p:sp>
              <p:nvSpPr>
                <p:cNvPr id="342" name="Rectangle 341">
                  <a:extLst>
                    <a:ext uri="{FF2B5EF4-FFF2-40B4-BE49-F238E27FC236}">
                      <a16:creationId xmlns:a16="http://schemas.microsoft.com/office/drawing/2014/main" id="{79C7DD0D-9A48-4227-94EA-268C5A7F2409}"/>
                    </a:ext>
                  </a:extLst>
                </p:cNvPr>
                <p:cNvSpPr/>
                <p:nvPr/>
              </p:nvSpPr>
              <p:spPr>
                <a:xfrm>
                  <a:off x="2452117" y="327104"/>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43" name="Rectangle 342">
                  <a:extLst>
                    <a:ext uri="{FF2B5EF4-FFF2-40B4-BE49-F238E27FC236}">
                      <a16:creationId xmlns:a16="http://schemas.microsoft.com/office/drawing/2014/main" id="{881DF058-57AE-4DAE-9C14-8B63E4E88A3F}"/>
                    </a:ext>
                  </a:extLst>
                </p:cNvPr>
                <p:cNvSpPr/>
                <p:nvPr/>
              </p:nvSpPr>
              <p:spPr>
                <a:xfrm>
                  <a:off x="2452117" y="866963"/>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44" name="Rectangle 343">
                  <a:extLst>
                    <a:ext uri="{FF2B5EF4-FFF2-40B4-BE49-F238E27FC236}">
                      <a16:creationId xmlns:a16="http://schemas.microsoft.com/office/drawing/2014/main" id="{D9ACD9C7-4B9D-44B4-BCA4-3626C7BC8BFA}"/>
                    </a:ext>
                  </a:extLst>
                </p:cNvPr>
                <p:cNvSpPr/>
                <p:nvPr/>
              </p:nvSpPr>
              <p:spPr>
                <a:xfrm>
                  <a:off x="2452117" y="1406822"/>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45" name="Rectangle 344">
                  <a:extLst>
                    <a:ext uri="{FF2B5EF4-FFF2-40B4-BE49-F238E27FC236}">
                      <a16:creationId xmlns:a16="http://schemas.microsoft.com/office/drawing/2014/main" id="{962AAD4D-3B5A-49A6-86EF-2C52E8ED81C3}"/>
                    </a:ext>
                  </a:extLst>
                </p:cNvPr>
                <p:cNvSpPr/>
                <p:nvPr/>
              </p:nvSpPr>
              <p:spPr>
                <a:xfrm>
                  <a:off x="2452117" y="1946681"/>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46" name="Rectangle 345">
                  <a:extLst>
                    <a:ext uri="{FF2B5EF4-FFF2-40B4-BE49-F238E27FC236}">
                      <a16:creationId xmlns:a16="http://schemas.microsoft.com/office/drawing/2014/main" id="{01B6AE2E-B185-4322-963D-8B71CBBA5754}"/>
                    </a:ext>
                  </a:extLst>
                </p:cNvPr>
                <p:cNvSpPr/>
                <p:nvPr/>
              </p:nvSpPr>
              <p:spPr>
                <a:xfrm>
                  <a:off x="2452117" y="3026399"/>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47" name="Rectangle 346">
                  <a:extLst>
                    <a:ext uri="{FF2B5EF4-FFF2-40B4-BE49-F238E27FC236}">
                      <a16:creationId xmlns:a16="http://schemas.microsoft.com/office/drawing/2014/main" id="{C00DE3C4-A5DD-4353-A06F-2EC67D182DE4}"/>
                    </a:ext>
                  </a:extLst>
                </p:cNvPr>
                <p:cNvSpPr/>
                <p:nvPr/>
              </p:nvSpPr>
              <p:spPr>
                <a:xfrm>
                  <a:off x="2452117" y="3566258"/>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48" name="Rectangle 347">
                  <a:extLst>
                    <a:ext uri="{FF2B5EF4-FFF2-40B4-BE49-F238E27FC236}">
                      <a16:creationId xmlns:a16="http://schemas.microsoft.com/office/drawing/2014/main" id="{469E6B3F-CEAF-4751-97FF-A09159E7B38A}"/>
                    </a:ext>
                  </a:extLst>
                </p:cNvPr>
                <p:cNvSpPr/>
                <p:nvPr/>
              </p:nvSpPr>
              <p:spPr>
                <a:xfrm>
                  <a:off x="2452117" y="4106117"/>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49" name="Rectangle 348">
                  <a:extLst>
                    <a:ext uri="{FF2B5EF4-FFF2-40B4-BE49-F238E27FC236}">
                      <a16:creationId xmlns:a16="http://schemas.microsoft.com/office/drawing/2014/main" id="{2CC6CA98-26DB-4AEF-8A76-39D575CB2BB8}"/>
                    </a:ext>
                  </a:extLst>
                </p:cNvPr>
                <p:cNvSpPr/>
                <p:nvPr/>
              </p:nvSpPr>
              <p:spPr>
                <a:xfrm>
                  <a:off x="2452117" y="4645976"/>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50" name="Rectangle 349">
                  <a:extLst>
                    <a:ext uri="{FF2B5EF4-FFF2-40B4-BE49-F238E27FC236}">
                      <a16:creationId xmlns:a16="http://schemas.microsoft.com/office/drawing/2014/main" id="{1574429A-080A-428A-8F6A-17CD3E2C6E27}"/>
                    </a:ext>
                  </a:extLst>
                </p:cNvPr>
                <p:cNvSpPr/>
                <p:nvPr/>
              </p:nvSpPr>
              <p:spPr>
                <a:xfrm>
                  <a:off x="2452117" y="5185835"/>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51" name="Rectangle 350">
                  <a:extLst>
                    <a:ext uri="{FF2B5EF4-FFF2-40B4-BE49-F238E27FC236}">
                      <a16:creationId xmlns:a16="http://schemas.microsoft.com/office/drawing/2014/main" id="{5CCEB4F6-1C39-4333-AB3F-C66766A0C551}"/>
                    </a:ext>
                  </a:extLst>
                </p:cNvPr>
                <p:cNvSpPr/>
                <p:nvPr/>
              </p:nvSpPr>
              <p:spPr>
                <a:xfrm>
                  <a:off x="2452117" y="5725694"/>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52" name="Rectangle 351">
                  <a:extLst>
                    <a:ext uri="{FF2B5EF4-FFF2-40B4-BE49-F238E27FC236}">
                      <a16:creationId xmlns:a16="http://schemas.microsoft.com/office/drawing/2014/main" id="{8472789E-E912-4BDE-9E43-1D01781F46A7}"/>
                    </a:ext>
                  </a:extLst>
                </p:cNvPr>
                <p:cNvSpPr/>
                <p:nvPr/>
              </p:nvSpPr>
              <p:spPr>
                <a:xfrm>
                  <a:off x="2452117" y="6265550"/>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53" name="Rectangle 352">
                  <a:extLst>
                    <a:ext uri="{FF2B5EF4-FFF2-40B4-BE49-F238E27FC236}">
                      <a16:creationId xmlns:a16="http://schemas.microsoft.com/office/drawing/2014/main" id="{3CEBE9D3-D52E-4C9C-A199-CD89C7A235C5}"/>
                    </a:ext>
                  </a:extLst>
                </p:cNvPr>
                <p:cNvSpPr/>
                <p:nvPr/>
              </p:nvSpPr>
              <p:spPr>
                <a:xfrm>
                  <a:off x="2452117" y="2486540"/>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grpSp>
          <p:grpSp>
            <p:nvGrpSpPr>
              <p:cNvPr id="354" name="Group 353">
                <a:extLst>
                  <a:ext uri="{FF2B5EF4-FFF2-40B4-BE49-F238E27FC236}">
                    <a16:creationId xmlns:a16="http://schemas.microsoft.com/office/drawing/2014/main" id="{F60B2433-9E1A-4171-9C2D-3B5DC006B322}"/>
                  </a:ext>
                </a:extLst>
              </p:cNvPr>
              <p:cNvGrpSpPr/>
              <p:nvPr/>
            </p:nvGrpSpPr>
            <p:grpSpPr>
              <a:xfrm>
                <a:off x="5886436" y="324307"/>
                <a:ext cx="111558" cy="6062813"/>
                <a:chOff x="2452117" y="327104"/>
                <a:chExt cx="111558" cy="6062813"/>
              </a:xfrm>
              <a:solidFill>
                <a:schemeClr val="accent5">
                  <a:lumMod val="50000"/>
                </a:schemeClr>
              </a:solidFill>
            </p:grpSpPr>
            <p:sp>
              <p:nvSpPr>
                <p:cNvPr id="355" name="Rectangle 354">
                  <a:extLst>
                    <a:ext uri="{FF2B5EF4-FFF2-40B4-BE49-F238E27FC236}">
                      <a16:creationId xmlns:a16="http://schemas.microsoft.com/office/drawing/2014/main" id="{90057E3C-AC39-4E17-B9B4-872CBB1D1C8C}"/>
                    </a:ext>
                  </a:extLst>
                </p:cNvPr>
                <p:cNvSpPr/>
                <p:nvPr/>
              </p:nvSpPr>
              <p:spPr>
                <a:xfrm>
                  <a:off x="2452117" y="327104"/>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56" name="Rectangle 355">
                  <a:extLst>
                    <a:ext uri="{FF2B5EF4-FFF2-40B4-BE49-F238E27FC236}">
                      <a16:creationId xmlns:a16="http://schemas.microsoft.com/office/drawing/2014/main" id="{581C8679-407A-44FA-81BD-307761D5E672}"/>
                    </a:ext>
                  </a:extLst>
                </p:cNvPr>
                <p:cNvSpPr/>
                <p:nvPr/>
              </p:nvSpPr>
              <p:spPr>
                <a:xfrm>
                  <a:off x="2452117" y="866963"/>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57" name="Rectangle 356">
                  <a:extLst>
                    <a:ext uri="{FF2B5EF4-FFF2-40B4-BE49-F238E27FC236}">
                      <a16:creationId xmlns:a16="http://schemas.microsoft.com/office/drawing/2014/main" id="{AB8FDF0D-EF20-4FB9-BABB-9DA33C53694B}"/>
                    </a:ext>
                  </a:extLst>
                </p:cNvPr>
                <p:cNvSpPr/>
                <p:nvPr/>
              </p:nvSpPr>
              <p:spPr>
                <a:xfrm>
                  <a:off x="2452117" y="1406822"/>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58" name="Rectangle 357">
                  <a:extLst>
                    <a:ext uri="{FF2B5EF4-FFF2-40B4-BE49-F238E27FC236}">
                      <a16:creationId xmlns:a16="http://schemas.microsoft.com/office/drawing/2014/main" id="{C7177FD4-A7C0-44F1-A418-00D68EEB149A}"/>
                    </a:ext>
                  </a:extLst>
                </p:cNvPr>
                <p:cNvSpPr/>
                <p:nvPr/>
              </p:nvSpPr>
              <p:spPr>
                <a:xfrm>
                  <a:off x="2452117" y="1946681"/>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59" name="Rectangle 358">
                  <a:extLst>
                    <a:ext uri="{FF2B5EF4-FFF2-40B4-BE49-F238E27FC236}">
                      <a16:creationId xmlns:a16="http://schemas.microsoft.com/office/drawing/2014/main" id="{42A137F4-082D-4A94-B10C-8EB54EDB515E}"/>
                    </a:ext>
                  </a:extLst>
                </p:cNvPr>
                <p:cNvSpPr/>
                <p:nvPr/>
              </p:nvSpPr>
              <p:spPr>
                <a:xfrm>
                  <a:off x="2452117" y="3026399"/>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60" name="Rectangle 359">
                  <a:extLst>
                    <a:ext uri="{FF2B5EF4-FFF2-40B4-BE49-F238E27FC236}">
                      <a16:creationId xmlns:a16="http://schemas.microsoft.com/office/drawing/2014/main" id="{61DD008E-66EE-4863-8597-8711FA052E4B}"/>
                    </a:ext>
                  </a:extLst>
                </p:cNvPr>
                <p:cNvSpPr/>
                <p:nvPr/>
              </p:nvSpPr>
              <p:spPr>
                <a:xfrm>
                  <a:off x="2452117" y="3566258"/>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61" name="Rectangle 360">
                  <a:extLst>
                    <a:ext uri="{FF2B5EF4-FFF2-40B4-BE49-F238E27FC236}">
                      <a16:creationId xmlns:a16="http://schemas.microsoft.com/office/drawing/2014/main" id="{0438A69F-05B5-4EE5-83A3-EC403B80E68E}"/>
                    </a:ext>
                  </a:extLst>
                </p:cNvPr>
                <p:cNvSpPr/>
                <p:nvPr/>
              </p:nvSpPr>
              <p:spPr>
                <a:xfrm>
                  <a:off x="2452117" y="4106117"/>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62" name="Rectangle 361">
                  <a:extLst>
                    <a:ext uri="{FF2B5EF4-FFF2-40B4-BE49-F238E27FC236}">
                      <a16:creationId xmlns:a16="http://schemas.microsoft.com/office/drawing/2014/main" id="{84ED4FC2-1357-4D07-8D20-0E30635E5A50}"/>
                    </a:ext>
                  </a:extLst>
                </p:cNvPr>
                <p:cNvSpPr/>
                <p:nvPr/>
              </p:nvSpPr>
              <p:spPr>
                <a:xfrm>
                  <a:off x="2452117" y="4645976"/>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63" name="Rectangle 362">
                  <a:extLst>
                    <a:ext uri="{FF2B5EF4-FFF2-40B4-BE49-F238E27FC236}">
                      <a16:creationId xmlns:a16="http://schemas.microsoft.com/office/drawing/2014/main" id="{066C240B-ADB1-4B6F-A77A-346ED4BF6D02}"/>
                    </a:ext>
                  </a:extLst>
                </p:cNvPr>
                <p:cNvSpPr/>
                <p:nvPr/>
              </p:nvSpPr>
              <p:spPr>
                <a:xfrm>
                  <a:off x="2452117" y="5185835"/>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64" name="Rectangle 363">
                  <a:extLst>
                    <a:ext uri="{FF2B5EF4-FFF2-40B4-BE49-F238E27FC236}">
                      <a16:creationId xmlns:a16="http://schemas.microsoft.com/office/drawing/2014/main" id="{C1B5D021-B45C-49FD-A5FA-BF3D6B78C317}"/>
                    </a:ext>
                  </a:extLst>
                </p:cNvPr>
                <p:cNvSpPr/>
                <p:nvPr/>
              </p:nvSpPr>
              <p:spPr>
                <a:xfrm>
                  <a:off x="2452117" y="5725694"/>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65" name="Rectangle 364">
                  <a:extLst>
                    <a:ext uri="{FF2B5EF4-FFF2-40B4-BE49-F238E27FC236}">
                      <a16:creationId xmlns:a16="http://schemas.microsoft.com/office/drawing/2014/main" id="{FA5A9C30-DAE8-4628-9C8A-0E6B3BCF8929}"/>
                    </a:ext>
                  </a:extLst>
                </p:cNvPr>
                <p:cNvSpPr/>
                <p:nvPr/>
              </p:nvSpPr>
              <p:spPr>
                <a:xfrm>
                  <a:off x="2452117" y="6265550"/>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66" name="Rectangle 365">
                  <a:extLst>
                    <a:ext uri="{FF2B5EF4-FFF2-40B4-BE49-F238E27FC236}">
                      <a16:creationId xmlns:a16="http://schemas.microsoft.com/office/drawing/2014/main" id="{364CCE9B-9FC8-4E9B-9E26-6A778BC5C9CF}"/>
                    </a:ext>
                  </a:extLst>
                </p:cNvPr>
                <p:cNvSpPr/>
                <p:nvPr/>
              </p:nvSpPr>
              <p:spPr>
                <a:xfrm>
                  <a:off x="2452117" y="2486540"/>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grpSp>
          <p:grpSp>
            <p:nvGrpSpPr>
              <p:cNvPr id="367" name="Group 366">
                <a:extLst>
                  <a:ext uri="{FF2B5EF4-FFF2-40B4-BE49-F238E27FC236}">
                    <a16:creationId xmlns:a16="http://schemas.microsoft.com/office/drawing/2014/main" id="{E66BBA41-473E-467C-B092-BF460907D7A9}"/>
                  </a:ext>
                </a:extLst>
              </p:cNvPr>
              <p:cNvGrpSpPr/>
              <p:nvPr/>
            </p:nvGrpSpPr>
            <p:grpSpPr>
              <a:xfrm>
                <a:off x="6367267" y="324307"/>
                <a:ext cx="111558" cy="6062813"/>
                <a:chOff x="2452117" y="327104"/>
                <a:chExt cx="111558" cy="6062813"/>
              </a:xfrm>
              <a:solidFill>
                <a:schemeClr val="accent5">
                  <a:lumMod val="50000"/>
                </a:schemeClr>
              </a:solidFill>
            </p:grpSpPr>
            <p:sp>
              <p:nvSpPr>
                <p:cNvPr id="368" name="Rectangle 367">
                  <a:extLst>
                    <a:ext uri="{FF2B5EF4-FFF2-40B4-BE49-F238E27FC236}">
                      <a16:creationId xmlns:a16="http://schemas.microsoft.com/office/drawing/2014/main" id="{B4685328-6CDA-4C72-807F-20C764A9F46E}"/>
                    </a:ext>
                  </a:extLst>
                </p:cNvPr>
                <p:cNvSpPr/>
                <p:nvPr/>
              </p:nvSpPr>
              <p:spPr>
                <a:xfrm>
                  <a:off x="2452117" y="327104"/>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69" name="Rectangle 368">
                  <a:extLst>
                    <a:ext uri="{FF2B5EF4-FFF2-40B4-BE49-F238E27FC236}">
                      <a16:creationId xmlns:a16="http://schemas.microsoft.com/office/drawing/2014/main" id="{18ED7715-3992-415E-BF3B-18EA0A8CF633}"/>
                    </a:ext>
                  </a:extLst>
                </p:cNvPr>
                <p:cNvSpPr/>
                <p:nvPr/>
              </p:nvSpPr>
              <p:spPr>
                <a:xfrm>
                  <a:off x="2452117" y="866963"/>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70" name="Rectangle 369">
                  <a:extLst>
                    <a:ext uri="{FF2B5EF4-FFF2-40B4-BE49-F238E27FC236}">
                      <a16:creationId xmlns:a16="http://schemas.microsoft.com/office/drawing/2014/main" id="{C2CFC0D6-6E63-4BB1-B048-8318F9191915}"/>
                    </a:ext>
                  </a:extLst>
                </p:cNvPr>
                <p:cNvSpPr/>
                <p:nvPr/>
              </p:nvSpPr>
              <p:spPr>
                <a:xfrm>
                  <a:off x="2452117" y="1406822"/>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71" name="Rectangle 370">
                  <a:extLst>
                    <a:ext uri="{FF2B5EF4-FFF2-40B4-BE49-F238E27FC236}">
                      <a16:creationId xmlns:a16="http://schemas.microsoft.com/office/drawing/2014/main" id="{4187820A-DFE1-4E5C-B036-BAF73440572B}"/>
                    </a:ext>
                  </a:extLst>
                </p:cNvPr>
                <p:cNvSpPr/>
                <p:nvPr/>
              </p:nvSpPr>
              <p:spPr>
                <a:xfrm>
                  <a:off x="2452117" y="1946681"/>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72" name="Rectangle 371">
                  <a:extLst>
                    <a:ext uri="{FF2B5EF4-FFF2-40B4-BE49-F238E27FC236}">
                      <a16:creationId xmlns:a16="http://schemas.microsoft.com/office/drawing/2014/main" id="{5DBAFDCC-A983-4FE4-BCB1-3A85B49BF061}"/>
                    </a:ext>
                  </a:extLst>
                </p:cNvPr>
                <p:cNvSpPr/>
                <p:nvPr/>
              </p:nvSpPr>
              <p:spPr>
                <a:xfrm>
                  <a:off x="2452117" y="3026399"/>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73" name="Rectangle 372">
                  <a:extLst>
                    <a:ext uri="{FF2B5EF4-FFF2-40B4-BE49-F238E27FC236}">
                      <a16:creationId xmlns:a16="http://schemas.microsoft.com/office/drawing/2014/main" id="{3C55F9D2-E419-4C9D-832D-344EE199A593}"/>
                    </a:ext>
                  </a:extLst>
                </p:cNvPr>
                <p:cNvSpPr/>
                <p:nvPr/>
              </p:nvSpPr>
              <p:spPr>
                <a:xfrm>
                  <a:off x="2452117" y="3566258"/>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74" name="Rectangle 373">
                  <a:extLst>
                    <a:ext uri="{FF2B5EF4-FFF2-40B4-BE49-F238E27FC236}">
                      <a16:creationId xmlns:a16="http://schemas.microsoft.com/office/drawing/2014/main" id="{4004ED27-79E1-4BF9-B708-7014E068B3DC}"/>
                    </a:ext>
                  </a:extLst>
                </p:cNvPr>
                <p:cNvSpPr/>
                <p:nvPr/>
              </p:nvSpPr>
              <p:spPr>
                <a:xfrm>
                  <a:off x="2452117" y="4106117"/>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75" name="Rectangle 374">
                  <a:extLst>
                    <a:ext uri="{FF2B5EF4-FFF2-40B4-BE49-F238E27FC236}">
                      <a16:creationId xmlns:a16="http://schemas.microsoft.com/office/drawing/2014/main" id="{48BC768E-29B3-4CEA-A223-E8B9346B4C37}"/>
                    </a:ext>
                  </a:extLst>
                </p:cNvPr>
                <p:cNvSpPr/>
                <p:nvPr/>
              </p:nvSpPr>
              <p:spPr>
                <a:xfrm>
                  <a:off x="2452117" y="4645976"/>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76" name="Rectangle 375">
                  <a:extLst>
                    <a:ext uri="{FF2B5EF4-FFF2-40B4-BE49-F238E27FC236}">
                      <a16:creationId xmlns:a16="http://schemas.microsoft.com/office/drawing/2014/main" id="{4BCD9C22-48F7-4D4C-93CF-E1947E5F893E}"/>
                    </a:ext>
                  </a:extLst>
                </p:cNvPr>
                <p:cNvSpPr/>
                <p:nvPr/>
              </p:nvSpPr>
              <p:spPr>
                <a:xfrm>
                  <a:off x="2452117" y="5185835"/>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77" name="Rectangle 376">
                  <a:extLst>
                    <a:ext uri="{FF2B5EF4-FFF2-40B4-BE49-F238E27FC236}">
                      <a16:creationId xmlns:a16="http://schemas.microsoft.com/office/drawing/2014/main" id="{2B95BFF8-36E9-4BCD-BD43-3F907B869C01}"/>
                    </a:ext>
                  </a:extLst>
                </p:cNvPr>
                <p:cNvSpPr/>
                <p:nvPr/>
              </p:nvSpPr>
              <p:spPr>
                <a:xfrm>
                  <a:off x="2452117" y="5725694"/>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78" name="Rectangle 377">
                  <a:extLst>
                    <a:ext uri="{FF2B5EF4-FFF2-40B4-BE49-F238E27FC236}">
                      <a16:creationId xmlns:a16="http://schemas.microsoft.com/office/drawing/2014/main" id="{CE3298F3-E981-436E-BDF7-BAFCCE19068E}"/>
                    </a:ext>
                  </a:extLst>
                </p:cNvPr>
                <p:cNvSpPr/>
                <p:nvPr/>
              </p:nvSpPr>
              <p:spPr>
                <a:xfrm>
                  <a:off x="2452117" y="6265550"/>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79" name="Rectangle 378">
                  <a:extLst>
                    <a:ext uri="{FF2B5EF4-FFF2-40B4-BE49-F238E27FC236}">
                      <a16:creationId xmlns:a16="http://schemas.microsoft.com/office/drawing/2014/main" id="{B93DB8B6-D631-49C3-B978-3175274E2818}"/>
                    </a:ext>
                  </a:extLst>
                </p:cNvPr>
                <p:cNvSpPr/>
                <p:nvPr/>
              </p:nvSpPr>
              <p:spPr>
                <a:xfrm>
                  <a:off x="2452117" y="2486540"/>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grpSp>
          <p:grpSp>
            <p:nvGrpSpPr>
              <p:cNvPr id="380" name="Group 379">
                <a:extLst>
                  <a:ext uri="{FF2B5EF4-FFF2-40B4-BE49-F238E27FC236}">
                    <a16:creationId xmlns:a16="http://schemas.microsoft.com/office/drawing/2014/main" id="{7E1506B0-C6C4-4C35-B185-95D07A0FF544}"/>
                  </a:ext>
                </a:extLst>
              </p:cNvPr>
              <p:cNvGrpSpPr/>
              <p:nvPr/>
            </p:nvGrpSpPr>
            <p:grpSpPr>
              <a:xfrm>
                <a:off x="6869252" y="324307"/>
                <a:ext cx="111558" cy="6062813"/>
                <a:chOff x="2452117" y="327104"/>
                <a:chExt cx="111558" cy="6062813"/>
              </a:xfrm>
              <a:solidFill>
                <a:schemeClr val="accent5">
                  <a:lumMod val="50000"/>
                </a:schemeClr>
              </a:solidFill>
            </p:grpSpPr>
            <p:sp>
              <p:nvSpPr>
                <p:cNvPr id="381" name="Rectangle 380">
                  <a:extLst>
                    <a:ext uri="{FF2B5EF4-FFF2-40B4-BE49-F238E27FC236}">
                      <a16:creationId xmlns:a16="http://schemas.microsoft.com/office/drawing/2014/main" id="{EE0199BB-56FD-4CA5-A93B-C2A580FA649F}"/>
                    </a:ext>
                  </a:extLst>
                </p:cNvPr>
                <p:cNvSpPr/>
                <p:nvPr/>
              </p:nvSpPr>
              <p:spPr>
                <a:xfrm>
                  <a:off x="2452117" y="327104"/>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82" name="Rectangle 381">
                  <a:extLst>
                    <a:ext uri="{FF2B5EF4-FFF2-40B4-BE49-F238E27FC236}">
                      <a16:creationId xmlns:a16="http://schemas.microsoft.com/office/drawing/2014/main" id="{F20EE68B-AC67-48DE-B047-7408EDF7BB94}"/>
                    </a:ext>
                  </a:extLst>
                </p:cNvPr>
                <p:cNvSpPr/>
                <p:nvPr/>
              </p:nvSpPr>
              <p:spPr>
                <a:xfrm>
                  <a:off x="2452117" y="866963"/>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83" name="Rectangle 382">
                  <a:extLst>
                    <a:ext uri="{FF2B5EF4-FFF2-40B4-BE49-F238E27FC236}">
                      <a16:creationId xmlns:a16="http://schemas.microsoft.com/office/drawing/2014/main" id="{8F6CD676-8DE9-4872-B835-50F13EADB86B}"/>
                    </a:ext>
                  </a:extLst>
                </p:cNvPr>
                <p:cNvSpPr/>
                <p:nvPr/>
              </p:nvSpPr>
              <p:spPr>
                <a:xfrm>
                  <a:off x="2452117" y="1406822"/>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84" name="Rectangle 383">
                  <a:extLst>
                    <a:ext uri="{FF2B5EF4-FFF2-40B4-BE49-F238E27FC236}">
                      <a16:creationId xmlns:a16="http://schemas.microsoft.com/office/drawing/2014/main" id="{E721FC38-6AE6-4D1B-BC1F-B5995DA5C21D}"/>
                    </a:ext>
                  </a:extLst>
                </p:cNvPr>
                <p:cNvSpPr/>
                <p:nvPr/>
              </p:nvSpPr>
              <p:spPr>
                <a:xfrm>
                  <a:off x="2452117" y="1946681"/>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85" name="Rectangle 384">
                  <a:extLst>
                    <a:ext uri="{FF2B5EF4-FFF2-40B4-BE49-F238E27FC236}">
                      <a16:creationId xmlns:a16="http://schemas.microsoft.com/office/drawing/2014/main" id="{9929F5B1-4892-4A5B-A688-52D3498C9A06}"/>
                    </a:ext>
                  </a:extLst>
                </p:cNvPr>
                <p:cNvSpPr/>
                <p:nvPr/>
              </p:nvSpPr>
              <p:spPr>
                <a:xfrm>
                  <a:off x="2452117" y="3026399"/>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86" name="Rectangle 385">
                  <a:extLst>
                    <a:ext uri="{FF2B5EF4-FFF2-40B4-BE49-F238E27FC236}">
                      <a16:creationId xmlns:a16="http://schemas.microsoft.com/office/drawing/2014/main" id="{A1CEC049-FAB6-4133-8553-D011A337A945}"/>
                    </a:ext>
                  </a:extLst>
                </p:cNvPr>
                <p:cNvSpPr/>
                <p:nvPr/>
              </p:nvSpPr>
              <p:spPr>
                <a:xfrm>
                  <a:off x="2452117" y="3566258"/>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87" name="Rectangle 386">
                  <a:extLst>
                    <a:ext uri="{FF2B5EF4-FFF2-40B4-BE49-F238E27FC236}">
                      <a16:creationId xmlns:a16="http://schemas.microsoft.com/office/drawing/2014/main" id="{B4BF2E43-9669-4538-A92F-7E80205FAD22}"/>
                    </a:ext>
                  </a:extLst>
                </p:cNvPr>
                <p:cNvSpPr/>
                <p:nvPr/>
              </p:nvSpPr>
              <p:spPr>
                <a:xfrm>
                  <a:off x="2452117" y="4106117"/>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88" name="Rectangle 387">
                  <a:extLst>
                    <a:ext uri="{FF2B5EF4-FFF2-40B4-BE49-F238E27FC236}">
                      <a16:creationId xmlns:a16="http://schemas.microsoft.com/office/drawing/2014/main" id="{9CB96D5D-234A-4E03-AE8C-CF9F7628A384}"/>
                    </a:ext>
                  </a:extLst>
                </p:cNvPr>
                <p:cNvSpPr/>
                <p:nvPr/>
              </p:nvSpPr>
              <p:spPr>
                <a:xfrm>
                  <a:off x="2452117" y="4645976"/>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89" name="Rectangle 388">
                  <a:extLst>
                    <a:ext uri="{FF2B5EF4-FFF2-40B4-BE49-F238E27FC236}">
                      <a16:creationId xmlns:a16="http://schemas.microsoft.com/office/drawing/2014/main" id="{D6FBCC9A-4C68-4DBA-BD51-70107365DC5B}"/>
                    </a:ext>
                  </a:extLst>
                </p:cNvPr>
                <p:cNvSpPr/>
                <p:nvPr/>
              </p:nvSpPr>
              <p:spPr>
                <a:xfrm>
                  <a:off x="2452117" y="5185835"/>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90" name="Rectangle 389">
                  <a:extLst>
                    <a:ext uri="{FF2B5EF4-FFF2-40B4-BE49-F238E27FC236}">
                      <a16:creationId xmlns:a16="http://schemas.microsoft.com/office/drawing/2014/main" id="{E072E82A-6BEF-4C94-AEC3-416B57568D5D}"/>
                    </a:ext>
                  </a:extLst>
                </p:cNvPr>
                <p:cNvSpPr/>
                <p:nvPr/>
              </p:nvSpPr>
              <p:spPr>
                <a:xfrm>
                  <a:off x="2452117" y="5725694"/>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91" name="Rectangle 390">
                  <a:extLst>
                    <a:ext uri="{FF2B5EF4-FFF2-40B4-BE49-F238E27FC236}">
                      <a16:creationId xmlns:a16="http://schemas.microsoft.com/office/drawing/2014/main" id="{4EAFED7E-6F23-4531-B9DF-3BDFB5FCB16A}"/>
                    </a:ext>
                  </a:extLst>
                </p:cNvPr>
                <p:cNvSpPr/>
                <p:nvPr/>
              </p:nvSpPr>
              <p:spPr>
                <a:xfrm>
                  <a:off x="2452117" y="6265550"/>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92" name="Rectangle 391">
                  <a:extLst>
                    <a:ext uri="{FF2B5EF4-FFF2-40B4-BE49-F238E27FC236}">
                      <a16:creationId xmlns:a16="http://schemas.microsoft.com/office/drawing/2014/main" id="{A0494B89-9DDA-4E13-B83B-BE8C02A51152}"/>
                    </a:ext>
                  </a:extLst>
                </p:cNvPr>
                <p:cNvSpPr/>
                <p:nvPr/>
              </p:nvSpPr>
              <p:spPr>
                <a:xfrm>
                  <a:off x="2452117" y="2486540"/>
                  <a:ext cx="111558" cy="1243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grpSp>
          <p:sp>
            <p:nvSpPr>
              <p:cNvPr id="393" name="Rectangle 392">
                <a:extLst>
                  <a:ext uri="{FF2B5EF4-FFF2-40B4-BE49-F238E27FC236}">
                    <a16:creationId xmlns:a16="http://schemas.microsoft.com/office/drawing/2014/main" id="{E522BF5D-3412-424B-8923-AFBF670E8DC4}"/>
                  </a:ext>
                </a:extLst>
              </p:cNvPr>
              <p:cNvSpPr/>
              <p:nvPr/>
            </p:nvSpPr>
            <p:spPr>
              <a:xfrm>
                <a:off x="7566281" y="1307963"/>
                <a:ext cx="341919" cy="350155"/>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600"/>
              </a:p>
            </p:txBody>
          </p:sp>
          <p:sp>
            <p:nvSpPr>
              <p:cNvPr id="394" name="Rectangle 393">
                <a:extLst>
                  <a:ext uri="{FF2B5EF4-FFF2-40B4-BE49-F238E27FC236}">
                    <a16:creationId xmlns:a16="http://schemas.microsoft.com/office/drawing/2014/main" id="{A86654E8-8F79-4742-924C-4EA4D4A330A8}"/>
                  </a:ext>
                </a:extLst>
              </p:cNvPr>
              <p:cNvSpPr/>
              <p:nvPr/>
            </p:nvSpPr>
            <p:spPr>
              <a:xfrm>
                <a:off x="7574408" y="1852870"/>
                <a:ext cx="343160" cy="343160"/>
              </a:xfrm>
              <a:prstGeom prst="rect">
                <a:avLst/>
              </a:prstGeom>
              <a:solidFill>
                <a:schemeClr val="accent1">
                  <a:lumMod val="60000"/>
                  <a:lumOff val="4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600"/>
              </a:p>
            </p:txBody>
          </p:sp>
          <p:sp>
            <p:nvSpPr>
              <p:cNvPr id="395" name="Rectangle 394">
                <a:extLst>
                  <a:ext uri="{FF2B5EF4-FFF2-40B4-BE49-F238E27FC236}">
                    <a16:creationId xmlns:a16="http://schemas.microsoft.com/office/drawing/2014/main" id="{08746481-38D6-42D7-AA2C-1547DCE4ED5D}"/>
                  </a:ext>
                </a:extLst>
              </p:cNvPr>
              <p:cNvSpPr/>
              <p:nvPr/>
            </p:nvSpPr>
            <p:spPr>
              <a:xfrm>
                <a:off x="7569502" y="2383786"/>
                <a:ext cx="348066" cy="34316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96" name="Rectangle 395">
                <a:extLst>
                  <a:ext uri="{FF2B5EF4-FFF2-40B4-BE49-F238E27FC236}">
                    <a16:creationId xmlns:a16="http://schemas.microsoft.com/office/drawing/2014/main" id="{DCAE4BE7-24EA-4ECF-BBB3-8F637382A8A6}"/>
                  </a:ext>
                </a:extLst>
              </p:cNvPr>
              <p:cNvSpPr/>
              <p:nvPr/>
            </p:nvSpPr>
            <p:spPr>
              <a:xfrm>
                <a:off x="7566280" y="2921697"/>
                <a:ext cx="341919" cy="34316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97" name="Rectangle 396">
                <a:extLst>
                  <a:ext uri="{FF2B5EF4-FFF2-40B4-BE49-F238E27FC236}">
                    <a16:creationId xmlns:a16="http://schemas.microsoft.com/office/drawing/2014/main" id="{A94C0D8E-EB47-4440-91C5-78542696C043}"/>
                  </a:ext>
                </a:extLst>
              </p:cNvPr>
              <p:cNvSpPr/>
              <p:nvPr/>
            </p:nvSpPr>
            <p:spPr>
              <a:xfrm>
                <a:off x="7566279" y="3469989"/>
                <a:ext cx="341919" cy="339774"/>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398" name="TextBox 397">
                <a:extLst>
                  <a:ext uri="{FF2B5EF4-FFF2-40B4-BE49-F238E27FC236}">
                    <a16:creationId xmlns:a16="http://schemas.microsoft.com/office/drawing/2014/main" id="{B6D55FEA-8685-4245-894E-349708B2EB7D}"/>
                  </a:ext>
                </a:extLst>
              </p:cNvPr>
              <p:cNvSpPr txBox="1"/>
              <p:nvPr/>
            </p:nvSpPr>
            <p:spPr>
              <a:xfrm>
                <a:off x="8056904" y="1255706"/>
                <a:ext cx="862641" cy="476661"/>
              </a:xfrm>
              <a:prstGeom prst="rect">
                <a:avLst/>
              </a:prstGeom>
              <a:noFill/>
            </p:spPr>
            <p:txBody>
              <a:bodyPr wrap="square" rtlCol="0">
                <a:spAutoFit/>
              </a:bodyPr>
              <a:lstStyle/>
              <a:p>
                <a:r>
                  <a:rPr lang="en-US" sz="800" dirty="0">
                    <a:latin typeface="Times" charset="0"/>
                    <a:ea typeface="Times" charset="0"/>
                    <a:cs typeface="Times" charset="0"/>
                  </a:rPr>
                  <a:t>IO</a:t>
                </a:r>
              </a:p>
            </p:txBody>
          </p:sp>
          <p:sp>
            <p:nvSpPr>
              <p:cNvPr id="399" name="TextBox 398">
                <a:extLst>
                  <a:ext uri="{FF2B5EF4-FFF2-40B4-BE49-F238E27FC236}">
                    <a16:creationId xmlns:a16="http://schemas.microsoft.com/office/drawing/2014/main" id="{15B7986E-B642-4AD6-A35A-90A785A341C3}"/>
                  </a:ext>
                </a:extLst>
              </p:cNvPr>
              <p:cNvSpPr txBox="1"/>
              <p:nvPr/>
            </p:nvSpPr>
            <p:spPr>
              <a:xfrm>
                <a:off x="8056904" y="1786132"/>
                <a:ext cx="1135223" cy="476661"/>
              </a:xfrm>
              <a:prstGeom prst="rect">
                <a:avLst/>
              </a:prstGeom>
              <a:noFill/>
            </p:spPr>
            <p:txBody>
              <a:bodyPr wrap="square" rtlCol="0">
                <a:spAutoFit/>
              </a:bodyPr>
              <a:lstStyle>
                <a:defPPr>
                  <a:defRPr lang="en-US"/>
                </a:defPPr>
                <a:lvl1pPr>
                  <a:defRPr sz="2400">
                    <a:latin typeface="Times" charset="0"/>
                    <a:ea typeface="Times" charset="0"/>
                    <a:cs typeface="Times" charset="0"/>
                  </a:defRPr>
                </a:lvl1pPr>
              </a:lstStyle>
              <a:p>
                <a:r>
                  <a:rPr lang="en-US" sz="800" dirty="0"/>
                  <a:t>SLICE</a:t>
                </a:r>
              </a:p>
            </p:txBody>
          </p:sp>
          <p:sp>
            <p:nvSpPr>
              <p:cNvPr id="400" name="TextBox 399">
                <a:extLst>
                  <a:ext uri="{FF2B5EF4-FFF2-40B4-BE49-F238E27FC236}">
                    <a16:creationId xmlns:a16="http://schemas.microsoft.com/office/drawing/2014/main" id="{7C6FEC0A-C7B3-4C0D-B531-F0FEB5712DD0}"/>
                  </a:ext>
                </a:extLst>
              </p:cNvPr>
              <p:cNvSpPr txBox="1"/>
              <p:nvPr/>
            </p:nvSpPr>
            <p:spPr>
              <a:xfrm>
                <a:off x="8056904" y="2312433"/>
                <a:ext cx="862641" cy="476661"/>
              </a:xfrm>
              <a:prstGeom prst="rect">
                <a:avLst/>
              </a:prstGeom>
              <a:noFill/>
            </p:spPr>
            <p:txBody>
              <a:bodyPr wrap="square" rtlCol="0">
                <a:spAutoFit/>
              </a:bodyPr>
              <a:lstStyle>
                <a:defPPr>
                  <a:defRPr lang="en-US"/>
                </a:defPPr>
                <a:lvl1pPr>
                  <a:defRPr sz="2400">
                    <a:latin typeface="Times" charset="0"/>
                    <a:ea typeface="Times" charset="0"/>
                    <a:cs typeface="Times" charset="0"/>
                  </a:defRPr>
                </a:lvl1pPr>
              </a:lstStyle>
              <a:p>
                <a:r>
                  <a:rPr lang="en-US" sz="800" dirty="0"/>
                  <a:t>DSP</a:t>
                </a:r>
              </a:p>
            </p:txBody>
          </p:sp>
          <p:sp>
            <p:nvSpPr>
              <p:cNvPr id="401" name="TextBox 400">
                <a:extLst>
                  <a:ext uri="{FF2B5EF4-FFF2-40B4-BE49-F238E27FC236}">
                    <a16:creationId xmlns:a16="http://schemas.microsoft.com/office/drawing/2014/main" id="{0F05CEB4-657F-4316-9204-79E23B61E832}"/>
                  </a:ext>
                </a:extLst>
              </p:cNvPr>
              <p:cNvSpPr txBox="1"/>
              <p:nvPr/>
            </p:nvSpPr>
            <p:spPr>
              <a:xfrm>
                <a:off x="8056904" y="2856777"/>
                <a:ext cx="1135223" cy="476661"/>
              </a:xfrm>
              <a:prstGeom prst="rect">
                <a:avLst/>
              </a:prstGeom>
              <a:noFill/>
            </p:spPr>
            <p:txBody>
              <a:bodyPr wrap="square" rtlCol="0">
                <a:spAutoFit/>
              </a:bodyPr>
              <a:lstStyle/>
              <a:p>
                <a:r>
                  <a:rPr lang="en-US" sz="800" dirty="0">
                    <a:latin typeface="Times" charset="0"/>
                    <a:ea typeface="Times" charset="0"/>
                    <a:cs typeface="Times" charset="0"/>
                  </a:rPr>
                  <a:t>RAM</a:t>
                </a:r>
              </a:p>
            </p:txBody>
          </p:sp>
          <p:sp>
            <p:nvSpPr>
              <p:cNvPr id="402" name="TextBox 401">
                <a:extLst>
                  <a:ext uri="{FF2B5EF4-FFF2-40B4-BE49-F238E27FC236}">
                    <a16:creationId xmlns:a16="http://schemas.microsoft.com/office/drawing/2014/main" id="{EA321DDF-A0CA-40E3-A395-B5007C2229AC}"/>
                  </a:ext>
                </a:extLst>
              </p:cNvPr>
              <p:cNvSpPr txBox="1"/>
              <p:nvPr/>
            </p:nvSpPr>
            <p:spPr>
              <a:xfrm>
                <a:off x="8056904" y="3401126"/>
                <a:ext cx="1670628" cy="476661"/>
              </a:xfrm>
              <a:prstGeom prst="rect">
                <a:avLst/>
              </a:prstGeom>
              <a:noFill/>
            </p:spPr>
            <p:txBody>
              <a:bodyPr wrap="square" rtlCol="0">
                <a:spAutoFit/>
              </a:bodyPr>
              <a:lstStyle>
                <a:defPPr>
                  <a:defRPr lang="en-US"/>
                </a:defPPr>
                <a:lvl1pPr>
                  <a:defRPr sz="2400">
                    <a:latin typeface="Times" charset="0"/>
                    <a:ea typeface="Times" charset="0"/>
                    <a:cs typeface="Times" charset="0"/>
                  </a:defRPr>
                </a:lvl1pPr>
              </a:lstStyle>
              <a:p>
                <a:r>
                  <a:rPr lang="en-US" sz="800" dirty="0"/>
                  <a:t>Switch Box</a:t>
                </a:r>
              </a:p>
            </p:txBody>
          </p:sp>
        </p:grpSp>
        <p:sp>
          <p:nvSpPr>
            <p:cNvPr id="404" name="Rectangle 403">
              <a:extLst>
                <a:ext uri="{FF2B5EF4-FFF2-40B4-BE49-F238E27FC236}">
                  <a16:creationId xmlns:a16="http://schemas.microsoft.com/office/drawing/2014/main" id="{4805F15D-AE8D-4A12-B8A8-3EAC01853FC2}"/>
                </a:ext>
              </a:extLst>
            </p:cNvPr>
            <p:cNvSpPr/>
            <p:nvPr/>
          </p:nvSpPr>
          <p:spPr>
            <a:xfrm>
              <a:off x="1771383" y="6377625"/>
              <a:ext cx="3531544" cy="307777"/>
            </a:xfrm>
            <a:prstGeom prst="rect">
              <a:avLst/>
            </a:prstGeom>
          </p:spPr>
          <p:txBody>
            <a:bodyPr wrap="none">
              <a:spAutoFit/>
            </a:bodyPr>
            <a:lstStyle/>
            <a:p>
              <a:r>
                <a:rPr lang="en-US" sz="1400" dirty="0">
                  <a:latin typeface="NimbusRomNo9L-Regu"/>
                </a:rPr>
                <a:t>An illustration of Xilinx </a:t>
              </a:r>
              <a:r>
                <a:rPr lang="en-US" sz="1400" dirty="0" err="1">
                  <a:latin typeface="NimbusRomNo9L-Regu"/>
                </a:rPr>
                <a:t>UltraScale</a:t>
              </a:r>
              <a:r>
                <a:rPr lang="en-US" sz="1400" dirty="0">
                  <a:latin typeface="NimbusRomNo9L-Regu"/>
                </a:rPr>
                <a:t> architecture</a:t>
              </a:r>
              <a:endParaRPr lang="en-US" sz="1400" dirty="0"/>
            </a:p>
          </p:txBody>
        </p:sp>
      </p:grpSp>
    </p:spTree>
    <p:extLst>
      <p:ext uri="{BB962C8B-B14F-4D97-AF65-F5344CB8AC3E}">
        <p14:creationId xmlns:p14="http://schemas.microsoft.com/office/powerpoint/2010/main" val="3519878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3"/>
                                        </p:tgtEl>
                                        <p:attrNameLst>
                                          <p:attrName>style.visibility</p:attrName>
                                        </p:attrNameLst>
                                      </p:cBhvr>
                                      <p:to>
                                        <p:strVal val="visible"/>
                                      </p:to>
                                    </p:set>
                                  </p:childTnLst>
                                </p:cTn>
                              </p:par>
                              <p:par>
                                <p:cTn id="7" presetID="1" presetClass="exit" presetSubtype="0" fill="hold" nodeType="withEffect">
                                  <p:stCondLst>
                                    <p:cond delay="0"/>
                                  </p:stCondLst>
                                  <p:childTnLst>
                                    <p:set>
                                      <p:cBhvr>
                                        <p:cTn id="8" dur="1" fill="hold">
                                          <p:stCondLst>
                                            <p:cond delay="0"/>
                                          </p:stCondLst>
                                        </p:cTn>
                                        <p:tgtEl>
                                          <p:spTgt spid="40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47A8E-2E5C-42EC-A381-B195DD8A290D}"/>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6E9FCF92-2F0C-43CF-A6B2-71DB6117F2CF}"/>
              </a:ext>
            </a:extLst>
          </p:cNvPr>
          <p:cNvSpPr>
            <a:spLocks noGrp="1"/>
          </p:cNvSpPr>
          <p:nvPr>
            <p:ph idx="1"/>
          </p:nvPr>
        </p:nvSpPr>
        <p:spPr/>
        <p:txBody>
          <a:bodyPr/>
          <a:lstStyle/>
          <a:p>
            <a:r>
              <a:rPr lang="en-US" dirty="0"/>
              <a:t>A two-step displacement-driven legalization is introduced to remove all clock constraint violations with almost neglectable overhead in practice</a:t>
            </a:r>
          </a:p>
          <a:p>
            <a:r>
              <a:rPr lang="en-US" dirty="0"/>
              <a:t>Chain move is proposed to put a cell into a desired site efficiently</a:t>
            </a:r>
          </a:p>
          <a:p>
            <a:r>
              <a:rPr lang="en-US" dirty="0"/>
              <a:t>We study the performance of different routability prediction methods in FPGAs which save time in congestion-driven global placement and ease the burden of parameter tuning</a:t>
            </a:r>
          </a:p>
          <a:p>
            <a:r>
              <a:rPr lang="en-US" dirty="0"/>
              <a:t>All of the above techniques together can achieve 3% shorter wirelength and about 2X runtime compared to ISPD2017 contest winner </a:t>
            </a:r>
          </a:p>
          <a:p>
            <a:endParaRPr lang="en-US" dirty="0"/>
          </a:p>
        </p:txBody>
      </p:sp>
      <p:sp>
        <p:nvSpPr>
          <p:cNvPr id="4" name="Slide Number Placeholder 3">
            <a:extLst>
              <a:ext uri="{FF2B5EF4-FFF2-40B4-BE49-F238E27FC236}">
                <a16:creationId xmlns:a16="http://schemas.microsoft.com/office/drawing/2014/main" id="{ED317862-30F9-4F1E-BC2F-9ABE037801F9}"/>
              </a:ext>
            </a:extLst>
          </p:cNvPr>
          <p:cNvSpPr>
            <a:spLocks noGrp="1"/>
          </p:cNvSpPr>
          <p:nvPr>
            <p:ph type="sldNum" sz="quarter" idx="12"/>
          </p:nvPr>
        </p:nvSpPr>
        <p:spPr/>
        <p:txBody>
          <a:bodyPr/>
          <a:lstStyle/>
          <a:p>
            <a:fld id="{8A353EE5-B295-4F9A-9C1A-C5DE6EEBD6D1}" type="slidenum">
              <a:rPr lang="en-US" smtClean="0"/>
              <a:t>30</a:t>
            </a:fld>
            <a:endParaRPr lang="en-US"/>
          </a:p>
        </p:txBody>
      </p:sp>
    </p:spTree>
    <p:extLst>
      <p:ext uri="{BB962C8B-B14F-4D97-AF65-F5344CB8AC3E}">
        <p14:creationId xmlns:p14="http://schemas.microsoft.com/office/powerpoint/2010/main" val="36775047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073" y="2489489"/>
            <a:ext cx="10515600" cy="1325563"/>
          </a:xfrm>
        </p:spPr>
        <p:txBody>
          <a:bodyPr/>
          <a:lstStyle/>
          <a:p>
            <a:pPr algn="ctr"/>
            <a:r>
              <a:rPr lang="en-US" dirty="0"/>
              <a:t>Thanks</a:t>
            </a:r>
          </a:p>
        </p:txBody>
      </p:sp>
      <p:sp>
        <p:nvSpPr>
          <p:cNvPr id="3" name="Slide Number Placeholder 2"/>
          <p:cNvSpPr>
            <a:spLocks noGrp="1"/>
          </p:cNvSpPr>
          <p:nvPr>
            <p:ph type="sldNum" sz="quarter" idx="12"/>
          </p:nvPr>
        </p:nvSpPr>
        <p:spPr/>
        <p:txBody>
          <a:bodyPr/>
          <a:lstStyle/>
          <a:p>
            <a:fld id="{8A353EE5-B295-4F9A-9C1A-C5DE6EEBD6D1}" type="slidenum">
              <a:rPr lang="en-US" smtClean="0"/>
              <a:t>31</a:t>
            </a:fld>
            <a:endParaRPr lang="en-US"/>
          </a:p>
        </p:txBody>
      </p:sp>
    </p:spTree>
    <p:extLst>
      <p:ext uri="{BB962C8B-B14F-4D97-AF65-F5344CB8AC3E}">
        <p14:creationId xmlns:p14="http://schemas.microsoft.com/office/powerpoint/2010/main" val="1348515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Previous Works </a:t>
            </a:r>
          </a:p>
        </p:txBody>
      </p:sp>
      <p:sp>
        <p:nvSpPr>
          <p:cNvPr id="3" name="Content Placeholder 2"/>
          <p:cNvSpPr>
            <a:spLocks noGrp="1"/>
          </p:cNvSpPr>
          <p:nvPr>
            <p:ph idx="1"/>
          </p:nvPr>
        </p:nvSpPr>
        <p:spPr>
          <a:xfrm>
            <a:off x="838200" y="1825625"/>
            <a:ext cx="10515600" cy="4034076"/>
          </a:xfrm>
        </p:spPr>
        <p:txBody>
          <a:bodyPr/>
          <a:lstStyle/>
          <a:p>
            <a:r>
              <a:rPr lang="en-US" altLang="zh-CN" dirty="0" err="1"/>
              <a:t>Routablility</a:t>
            </a:r>
            <a:r>
              <a:rPr lang="en-US" altLang="zh-CN" dirty="0"/>
              <a:t>-driven placement for </a:t>
            </a:r>
            <a:r>
              <a:rPr lang="en-US" altLang="zh-CN" dirty="0" err="1"/>
              <a:t>UltraScale</a:t>
            </a:r>
            <a:r>
              <a:rPr lang="en-US" altLang="zh-CN" dirty="0"/>
              <a:t> FPGAs</a:t>
            </a:r>
          </a:p>
          <a:p>
            <a:pPr lvl="1"/>
            <a:r>
              <a:rPr lang="en-US" dirty="0" err="1"/>
              <a:t>RippleFPGA</a:t>
            </a:r>
            <a:r>
              <a:rPr lang="en-US" sz="1600" dirty="0"/>
              <a:t>[1]</a:t>
            </a:r>
            <a:endParaRPr lang="en-US" dirty="0"/>
          </a:p>
          <a:p>
            <a:pPr lvl="1"/>
            <a:r>
              <a:rPr lang="en-US" dirty="0" err="1"/>
              <a:t>UTPlaceF</a:t>
            </a:r>
            <a:r>
              <a:rPr lang="en-US" sz="1600" dirty="0"/>
              <a:t>[2]</a:t>
            </a:r>
            <a:endParaRPr lang="en-US" dirty="0"/>
          </a:p>
          <a:p>
            <a:pPr lvl="1"/>
            <a:r>
              <a:rPr lang="en-US" dirty="0" err="1"/>
              <a:t>GPlace</a:t>
            </a:r>
            <a:r>
              <a:rPr lang="en-US" sz="1600" dirty="0"/>
              <a:t>[3]</a:t>
            </a:r>
          </a:p>
          <a:p>
            <a:r>
              <a:rPr lang="en-US" dirty="0"/>
              <a:t>Congestion estimation methods in FPGAs</a:t>
            </a:r>
          </a:p>
          <a:p>
            <a:pPr lvl="1"/>
            <a:r>
              <a:rPr lang="en-US" dirty="0"/>
              <a:t>Probabilistic model</a:t>
            </a:r>
            <a:r>
              <a:rPr lang="en-US" sz="1600" dirty="0"/>
              <a:t>[1][4]</a:t>
            </a:r>
            <a:endParaRPr lang="en-US" dirty="0"/>
          </a:p>
          <a:p>
            <a:pPr lvl="1"/>
            <a:r>
              <a:rPr lang="en-US" dirty="0"/>
              <a:t>Global router</a:t>
            </a:r>
            <a:r>
              <a:rPr lang="en-US" sz="1600" dirty="0"/>
              <a:t>[2]</a:t>
            </a:r>
            <a:endParaRPr lang="en-US" dirty="0"/>
          </a:p>
        </p:txBody>
      </p:sp>
      <p:sp>
        <p:nvSpPr>
          <p:cNvPr id="5" name="Slide Number Placeholder 4"/>
          <p:cNvSpPr>
            <a:spLocks noGrp="1"/>
          </p:cNvSpPr>
          <p:nvPr>
            <p:ph type="sldNum" sz="quarter" idx="12"/>
          </p:nvPr>
        </p:nvSpPr>
        <p:spPr/>
        <p:txBody>
          <a:bodyPr/>
          <a:lstStyle/>
          <a:p>
            <a:fld id="{8A353EE5-B295-4F9A-9C1A-C5DE6EEBD6D1}" type="slidenum">
              <a:rPr lang="en-US" smtClean="0"/>
              <a:t>4</a:t>
            </a:fld>
            <a:endParaRPr lang="en-US"/>
          </a:p>
        </p:txBody>
      </p:sp>
      <p:sp>
        <p:nvSpPr>
          <p:cNvPr id="6" name="TextBox 5">
            <a:extLst>
              <a:ext uri="{FF2B5EF4-FFF2-40B4-BE49-F238E27FC236}">
                <a16:creationId xmlns:a16="http://schemas.microsoft.com/office/drawing/2014/main" id="{E6839F42-8DB4-4957-8373-3391A5CC634E}"/>
              </a:ext>
            </a:extLst>
          </p:cNvPr>
          <p:cNvSpPr txBox="1"/>
          <p:nvPr/>
        </p:nvSpPr>
        <p:spPr>
          <a:xfrm>
            <a:off x="405283" y="5863142"/>
            <a:ext cx="8519886" cy="861774"/>
          </a:xfrm>
          <a:prstGeom prst="rect">
            <a:avLst/>
          </a:prstGeom>
          <a:noFill/>
        </p:spPr>
        <p:txBody>
          <a:bodyPr wrap="square" rtlCol="0">
            <a:spAutoFit/>
          </a:bodyPr>
          <a:lstStyle/>
          <a:p>
            <a:r>
              <a:rPr lang="en-US" sz="1200" dirty="0"/>
              <a:t>[1] </a:t>
            </a:r>
            <a:r>
              <a:rPr lang="en-US" sz="1200" dirty="0" err="1"/>
              <a:t>RippleFPGA</a:t>
            </a:r>
            <a:r>
              <a:rPr lang="en-US" sz="1200" dirty="0"/>
              <a:t>: A routability driven placement for large-scale heterogeneous FPGAs</a:t>
            </a:r>
            <a:r>
              <a:rPr lang="pl-PL" sz="1200" dirty="0"/>
              <a:t>. </a:t>
            </a:r>
            <a:r>
              <a:rPr lang="en-US" sz="1200" dirty="0"/>
              <a:t> ICCAD2016</a:t>
            </a:r>
          </a:p>
          <a:p>
            <a:r>
              <a:rPr lang="en-US" sz="1200" dirty="0"/>
              <a:t>[2] </a:t>
            </a:r>
            <a:r>
              <a:rPr lang="en-US" sz="1200" dirty="0" err="1"/>
              <a:t>UTPlaceF</a:t>
            </a:r>
            <a:r>
              <a:rPr lang="en-US" sz="1200" dirty="0"/>
              <a:t>: A routability-driven FPGA placer with physical and congestion aware packing</a:t>
            </a:r>
            <a:r>
              <a:rPr lang="pl-PL" sz="1200" dirty="0"/>
              <a:t>. </a:t>
            </a:r>
            <a:r>
              <a:rPr lang="en-US" sz="1200" dirty="0"/>
              <a:t> ICCAD2016</a:t>
            </a:r>
          </a:p>
          <a:p>
            <a:r>
              <a:rPr lang="en-US" sz="1200" dirty="0"/>
              <a:t>[3] </a:t>
            </a:r>
            <a:r>
              <a:rPr lang="en-US" sz="1200" dirty="0" err="1"/>
              <a:t>GPlace</a:t>
            </a:r>
            <a:r>
              <a:rPr lang="en-US" sz="1200" dirty="0"/>
              <a:t>: A congestion-aware placement tool for </a:t>
            </a:r>
            <a:r>
              <a:rPr lang="en-US" sz="1200" dirty="0" err="1"/>
              <a:t>UltraScale</a:t>
            </a:r>
            <a:r>
              <a:rPr lang="en-US" sz="1200" dirty="0"/>
              <a:t> FPGAs</a:t>
            </a:r>
            <a:r>
              <a:rPr lang="pl-PL" sz="1200" dirty="0"/>
              <a:t>. </a:t>
            </a:r>
            <a:r>
              <a:rPr lang="en-US" sz="1200" dirty="0"/>
              <a:t> ICCAD2016</a:t>
            </a:r>
          </a:p>
          <a:p>
            <a:r>
              <a:rPr lang="en-US" sz="1200" dirty="0"/>
              <a:t>[4] A congestion driven </a:t>
            </a:r>
            <a:r>
              <a:rPr lang="en-US" sz="1200" dirty="0" err="1"/>
              <a:t>placementalgorithm</a:t>
            </a:r>
            <a:r>
              <a:rPr lang="en-US" sz="1200" dirty="0"/>
              <a:t> for </a:t>
            </a:r>
            <a:r>
              <a:rPr lang="en-US" sz="1200" dirty="0" err="1"/>
              <a:t>fpga</a:t>
            </a:r>
            <a:r>
              <a:rPr lang="en-US" sz="1200" dirty="0"/>
              <a:t> synthesis. FPL2006</a:t>
            </a:r>
          </a:p>
        </p:txBody>
      </p:sp>
    </p:spTree>
    <p:extLst>
      <p:ext uri="{BB962C8B-B14F-4D97-AF65-F5344CB8AC3E}">
        <p14:creationId xmlns:p14="http://schemas.microsoft.com/office/powerpoint/2010/main" val="4232289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E583C-BA76-4F00-84D0-B8DE3EE19492}"/>
              </a:ext>
            </a:extLst>
          </p:cNvPr>
          <p:cNvSpPr>
            <a:spLocks noGrp="1"/>
          </p:cNvSpPr>
          <p:nvPr>
            <p:ph type="title"/>
          </p:nvPr>
        </p:nvSpPr>
        <p:spPr/>
        <p:txBody>
          <a:bodyPr/>
          <a:lstStyle/>
          <a:p>
            <a:r>
              <a:rPr lang="en-US" dirty="0"/>
              <a:t>Contributions</a:t>
            </a:r>
          </a:p>
        </p:txBody>
      </p:sp>
      <p:sp>
        <p:nvSpPr>
          <p:cNvPr id="3" name="Content Placeholder 2">
            <a:extLst>
              <a:ext uri="{FF2B5EF4-FFF2-40B4-BE49-F238E27FC236}">
                <a16:creationId xmlns:a16="http://schemas.microsoft.com/office/drawing/2014/main" id="{52ABDF97-3F52-48EB-8926-AAB42966E2A1}"/>
              </a:ext>
            </a:extLst>
          </p:cNvPr>
          <p:cNvSpPr>
            <a:spLocks noGrp="1"/>
          </p:cNvSpPr>
          <p:nvPr>
            <p:ph idx="1"/>
          </p:nvPr>
        </p:nvSpPr>
        <p:spPr/>
        <p:txBody>
          <a:bodyPr/>
          <a:lstStyle/>
          <a:p>
            <a:r>
              <a:rPr lang="en-US" dirty="0"/>
              <a:t>Several placement techniques for UltraScale FPGAs to meet the challenges of clock constraints, </a:t>
            </a:r>
            <a:r>
              <a:rPr lang="en-US" dirty="0" err="1"/>
              <a:t>routability</a:t>
            </a:r>
            <a:r>
              <a:rPr lang="en-US" dirty="0"/>
              <a:t>, wirelength</a:t>
            </a:r>
          </a:p>
          <a:p>
            <a:pPr lvl="1"/>
            <a:r>
              <a:rPr lang="en-US" dirty="0"/>
              <a:t>A two-step displacement-driven legalization is introduced to remove all clock constraint violations</a:t>
            </a:r>
          </a:p>
          <a:p>
            <a:pPr lvl="1"/>
            <a:r>
              <a:rPr lang="en-US" dirty="0"/>
              <a:t>Chain move is proposed to put a cell into a desired site efficiently</a:t>
            </a:r>
          </a:p>
          <a:p>
            <a:pPr lvl="1"/>
            <a:r>
              <a:rPr lang="en-US" dirty="0"/>
              <a:t>We study the performance of different </a:t>
            </a:r>
            <a:r>
              <a:rPr lang="en-US" dirty="0" err="1"/>
              <a:t>routability</a:t>
            </a:r>
            <a:r>
              <a:rPr lang="en-US" dirty="0"/>
              <a:t> prediction methods in FPGAs</a:t>
            </a:r>
          </a:p>
          <a:p>
            <a:r>
              <a:rPr lang="en-US" dirty="0"/>
              <a:t>All the above techniques are incorporated into our FPGA placer</a:t>
            </a:r>
          </a:p>
        </p:txBody>
      </p:sp>
      <p:sp>
        <p:nvSpPr>
          <p:cNvPr id="4" name="Slide Number Placeholder 3">
            <a:extLst>
              <a:ext uri="{FF2B5EF4-FFF2-40B4-BE49-F238E27FC236}">
                <a16:creationId xmlns:a16="http://schemas.microsoft.com/office/drawing/2014/main" id="{9B434E66-1908-4BDE-97BB-2AD8BD1CA68A}"/>
              </a:ext>
            </a:extLst>
          </p:cNvPr>
          <p:cNvSpPr>
            <a:spLocks noGrp="1"/>
          </p:cNvSpPr>
          <p:nvPr>
            <p:ph type="sldNum" sz="quarter" idx="12"/>
          </p:nvPr>
        </p:nvSpPr>
        <p:spPr/>
        <p:txBody>
          <a:bodyPr/>
          <a:lstStyle/>
          <a:p>
            <a:fld id="{8A353EE5-B295-4F9A-9C1A-C5DE6EEBD6D1}" type="slidenum">
              <a:rPr lang="en-US" smtClean="0"/>
              <a:t>5</a:t>
            </a:fld>
            <a:endParaRPr lang="en-US"/>
          </a:p>
        </p:txBody>
      </p:sp>
    </p:spTree>
    <p:extLst>
      <p:ext uri="{BB962C8B-B14F-4D97-AF65-F5344CB8AC3E}">
        <p14:creationId xmlns:p14="http://schemas.microsoft.com/office/powerpoint/2010/main" val="1844934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Formulation</a:t>
            </a:r>
          </a:p>
        </p:txBody>
      </p:sp>
      <p:sp>
        <p:nvSpPr>
          <p:cNvPr id="3" name="Content Placeholder 2"/>
          <p:cNvSpPr>
            <a:spLocks noGrp="1"/>
          </p:cNvSpPr>
          <p:nvPr>
            <p:ph idx="1"/>
          </p:nvPr>
        </p:nvSpPr>
        <p:spPr/>
        <p:txBody>
          <a:bodyPr/>
          <a:lstStyle/>
          <a:p>
            <a:r>
              <a:rPr lang="en-US" dirty="0"/>
              <a:t>Clock-Aware Routability-driven FPGA placement </a:t>
            </a:r>
          </a:p>
          <a:p>
            <a:pPr lvl="1"/>
            <a:r>
              <a:rPr lang="en-US" dirty="0"/>
              <a:t>Given the netlist and architecture of an FPGA</a:t>
            </a:r>
          </a:p>
          <a:p>
            <a:pPr lvl="1"/>
            <a:r>
              <a:rPr lang="en-US" dirty="0"/>
              <a:t>Minimize: routed </a:t>
            </a:r>
            <a:r>
              <a:rPr lang="en-US" dirty="0" err="1"/>
              <a:t>wirelength</a:t>
            </a:r>
            <a:r>
              <a:rPr lang="en-US" dirty="0"/>
              <a:t> measured by VIVADO</a:t>
            </a:r>
          </a:p>
          <a:p>
            <a:pPr lvl="1"/>
            <a:r>
              <a:rPr lang="en-US" dirty="0"/>
              <a:t>Subject to: each logic element has no overlap, no violation to the architecture specific legalization rules</a:t>
            </a:r>
          </a:p>
        </p:txBody>
      </p:sp>
      <p:sp>
        <p:nvSpPr>
          <p:cNvPr id="4" name="Slide Number Placeholder 3"/>
          <p:cNvSpPr>
            <a:spLocks noGrp="1"/>
          </p:cNvSpPr>
          <p:nvPr>
            <p:ph type="sldNum" sz="quarter" idx="12"/>
          </p:nvPr>
        </p:nvSpPr>
        <p:spPr/>
        <p:txBody>
          <a:bodyPr/>
          <a:lstStyle/>
          <a:p>
            <a:fld id="{8A353EE5-B295-4F9A-9C1A-C5DE6EEBD6D1}" type="slidenum">
              <a:rPr lang="en-US" smtClean="0"/>
              <a:t>6</a:t>
            </a:fld>
            <a:endParaRPr lang="en-US"/>
          </a:p>
        </p:txBody>
      </p:sp>
    </p:spTree>
    <p:extLst>
      <p:ext uri="{BB962C8B-B14F-4D97-AF65-F5344CB8AC3E}">
        <p14:creationId xmlns:p14="http://schemas.microsoft.com/office/powerpoint/2010/main" val="476451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Our Framework</a:t>
            </a:r>
          </a:p>
        </p:txBody>
      </p:sp>
      <p:sp>
        <p:nvSpPr>
          <p:cNvPr id="4" name="Slide Number Placeholder 3"/>
          <p:cNvSpPr>
            <a:spLocks noGrp="1"/>
          </p:cNvSpPr>
          <p:nvPr>
            <p:ph type="sldNum" sz="quarter" idx="12"/>
          </p:nvPr>
        </p:nvSpPr>
        <p:spPr/>
        <p:txBody>
          <a:bodyPr/>
          <a:lstStyle/>
          <a:p>
            <a:fld id="{8A353EE5-B295-4F9A-9C1A-C5DE6EEBD6D1}" type="slidenum">
              <a:rPr lang="en-US" smtClean="0"/>
              <a:t>7</a:t>
            </a:fld>
            <a:endParaRPr lang="en-US"/>
          </a:p>
        </p:txBody>
      </p:sp>
      <p:sp>
        <p:nvSpPr>
          <p:cNvPr id="20" name="Flowchart: Data 19">
            <a:extLst>
              <a:ext uri="{FF2B5EF4-FFF2-40B4-BE49-F238E27FC236}">
                <a16:creationId xmlns:a16="http://schemas.microsoft.com/office/drawing/2014/main" id="{8B9B2599-EFC6-4EA3-95A3-325FEC320874}"/>
              </a:ext>
            </a:extLst>
          </p:cNvPr>
          <p:cNvSpPr/>
          <p:nvPr/>
        </p:nvSpPr>
        <p:spPr>
          <a:xfrm>
            <a:off x="5470554" y="1581358"/>
            <a:ext cx="2547612" cy="790797"/>
          </a:xfrm>
          <a:prstGeom prst="flowChartInputOutput">
            <a:avLst/>
          </a:prstGeom>
          <a:solidFill>
            <a:schemeClr val="bg2"/>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panose="02020603050405020304" pitchFamily="18" charset="0"/>
                <a:cs typeface="Times" panose="02020603050405020304" pitchFamily="18" charset="0"/>
              </a:rPr>
              <a:t>Flat netlist</a:t>
            </a:r>
          </a:p>
        </p:txBody>
      </p:sp>
      <p:sp>
        <p:nvSpPr>
          <p:cNvPr id="21" name="Flowchart: Process 20">
            <a:extLst>
              <a:ext uri="{FF2B5EF4-FFF2-40B4-BE49-F238E27FC236}">
                <a16:creationId xmlns:a16="http://schemas.microsoft.com/office/drawing/2014/main" id="{90CEE671-E92D-49A2-8661-CF7753DB92C0}"/>
              </a:ext>
            </a:extLst>
          </p:cNvPr>
          <p:cNvSpPr/>
          <p:nvPr/>
        </p:nvSpPr>
        <p:spPr>
          <a:xfrm>
            <a:off x="5470555" y="2919641"/>
            <a:ext cx="2547612" cy="540008"/>
          </a:xfrm>
          <a:prstGeom prst="flowChartProcess">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panose="02020603050405020304" pitchFamily="18" charset="0"/>
                <a:cs typeface="Times" panose="02020603050405020304" pitchFamily="18" charset="0"/>
              </a:rPr>
              <a:t>Partition re-allocation</a:t>
            </a:r>
          </a:p>
        </p:txBody>
      </p:sp>
      <p:sp>
        <p:nvSpPr>
          <p:cNvPr id="22" name="Flowchart: Process 21">
            <a:extLst>
              <a:ext uri="{FF2B5EF4-FFF2-40B4-BE49-F238E27FC236}">
                <a16:creationId xmlns:a16="http://schemas.microsoft.com/office/drawing/2014/main" id="{9B953C64-D59A-4C58-B28C-0DEECB43417C}"/>
              </a:ext>
            </a:extLst>
          </p:cNvPr>
          <p:cNvSpPr/>
          <p:nvPr/>
        </p:nvSpPr>
        <p:spPr>
          <a:xfrm>
            <a:off x="5470555" y="3848725"/>
            <a:ext cx="2547612" cy="621931"/>
          </a:xfrm>
          <a:prstGeom prst="flowChartProcess">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panose="02020603050405020304" pitchFamily="18" charset="0"/>
                <a:cs typeface="Times" panose="02020603050405020304" pitchFamily="18" charset="0"/>
              </a:rPr>
              <a:t>Packing</a:t>
            </a:r>
          </a:p>
        </p:txBody>
      </p:sp>
      <p:sp>
        <p:nvSpPr>
          <p:cNvPr id="23" name="Flowchart: Process 22">
            <a:extLst>
              <a:ext uri="{FF2B5EF4-FFF2-40B4-BE49-F238E27FC236}">
                <a16:creationId xmlns:a16="http://schemas.microsoft.com/office/drawing/2014/main" id="{AF2DD19F-6C7C-4135-B1FC-0249CE4F401B}"/>
              </a:ext>
            </a:extLst>
          </p:cNvPr>
          <p:cNvSpPr/>
          <p:nvPr/>
        </p:nvSpPr>
        <p:spPr>
          <a:xfrm>
            <a:off x="8984371" y="2919640"/>
            <a:ext cx="2547612" cy="540008"/>
          </a:xfrm>
          <a:prstGeom prst="flowChartProcess">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panose="02020603050405020304" pitchFamily="18" charset="0"/>
                <a:cs typeface="Times" panose="02020603050405020304" pitchFamily="18" charset="0"/>
              </a:rPr>
              <a:t>Legalization</a:t>
            </a:r>
          </a:p>
        </p:txBody>
      </p:sp>
      <p:sp>
        <p:nvSpPr>
          <p:cNvPr id="24" name="Flowchart: Process 23">
            <a:extLst>
              <a:ext uri="{FF2B5EF4-FFF2-40B4-BE49-F238E27FC236}">
                <a16:creationId xmlns:a16="http://schemas.microsoft.com/office/drawing/2014/main" id="{90F614D5-B48D-4C3D-BF08-89DE3200CB4D}"/>
              </a:ext>
            </a:extLst>
          </p:cNvPr>
          <p:cNvSpPr/>
          <p:nvPr/>
        </p:nvSpPr>
        <p:spPr>
          <a:xfrm>
            <a:off x="8984371" y="3848724"/>
            <a:ext cx="2547612" cy="621931"/>
          </a:xfrm>
          <a:prstGeom prst="flowChartProcess">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panose="02020603050405020304" pitchFamily="18" charset="0"/>
                <a:cs typeface="Times" panose="02020603050405020304" pitchFamily="18" charset="0"/>
              </a:rPr>
              <a:t>Detailed placement</a:t>
            </a:r>
          </a:p>
        </p:txBody>
      </p:sp>
      <p:cxnSp>
        <p:nvCxnSpPr>
          <p:cNvPr id="25" name="Straight Arrow Connector 24">
            <a:extLst>
              <a:ext uri="{FF2B5EF4-FFF2-40B4-BE49-F238E27FC236}">
                <a16:creationId xmlns:a16="http://schemas.microsoft.com/office/drawing/2014/main" id="{FAEB4C07-3872-4AE1-92FD-415A20C7DC63}"/>
              </a:ext>
            </a:extLst>
          </p:cNvPr>
          <p:cNvCxnSpPr>
            <a:stCxn id="20" idx="4"/>
            <a:endCxn id="21" idx="0"/>
          </p:cNvCxnSpPr>
          <p:nvPr/>
        </p:nvCxnSpPr>
        <p:spPr>
          <a:xfrm>
            <a:off x="6744360" y="2372155"/>
            <a:ext cx="1" cy="547486"/>
          </a:xfrm>
          <a:prstGeom prst="straightConnector1">
            <a:avLst/>
          </a:prstGeom>
          <a:ln w="38100" cap="flat" cmpd="sng">
            <a:solidFill>
              <a:schemeClr val="tx1"/>
            </a:solidFill>
            <a:prstDash val="solid"/>
            <a:miter lim="800000"/>
            <a:headEnd type="none"/>
            <a:tailEnd type="stealth" w="lg" len="lg"/>
          </a:ln>
        </p:spPr>
        <p:style>
          <a:lnRef idx="1">
            <a:schemeClr val="dk1"/>
          </a:lnRef>
          <a:fillRef idx="0">
            <a:schemeClr val="dk1"/>
          </a:fillRef>
          <a:effectRef idx="0">
            <a:schemeClr val="dk1"/>
          </a:effectRef>
          <a:fontRef idx="minor">
            <a:schemeClr val="tx1"/>
          </a:fontRef>
        </p:style>
      </p:cxnSp>
      <p:cxnSp>
        <p:nvCxnSpPr>
          <p:cNvPr id="26" name="Straight Arrow Connector 25">
            <a:extLst>
              <a:ext uri="{FF2B5EF4-FFF2-40B4-BE49-F238E27FC236}">
                <a16:creationId xmlns:a16="http://schemas.microsoft.com/office/drawing/2014/main" id="{E07C8C25-72B9-47D1-85FA-0617CFCB442D}"/>
              </a:ext>
            </a:extLst>
          </p:cNvPr>
          <p:cNvCxnSpPr>
            <a:stCxn id="21" idx="2"/>
            <a:endCxn id="22" idx="0"/>
          </p:cNvCxnSpPr>
          <p:nvPr/>
        </p:nvCxnSpPr>
        <p:spPr>
          <a:xfrm>
            <a:off x="6744361" y="3459650"/>
            <a:ext cx="0" cy="389076"/>
          </a:xfrm>
          <a:prstGeom prst="straightConnector1">
            <a:avLst/>
          </a:prstGeom>
          <a:ln w="38100" cap="flat" cmpd="sng">
            <a:solidFill>
              <a:schemeClr val="tx1"/>
            </a:solidFill>
            <a:prstDash val="solid"/>
            <a:miter lim="800000"/>
            <a:headEnd type="none"/>
            <a:tailEnd type="stealth" w="lg" len="lg"/>
          </a:ln>
        </p:spPr>
        <p:style>
          <a:lnRef idx="1">
            <a:schemeClr val="dk1"/>
          </a:lnRef>
          <a:fillRef idx="0">
            <a:schemeClr val="dk1"/>
          </a:fillRef>
          <a:effectRef idx="0">
            <a:schemeClr val="dk1"/>
          </a:effectRef>
          <a:fontRef idx="minor">
            <a:schemeClr val="tx1"/>
          </a:fontRef>
        </p:style>
      </p:cxnSp>
      <p:cxnSp>
        <p:nvCxnSpPr>
          <p:cNvPr id="27" name="Straight Arrow Connector 26">
            <a:extLst>
              <a:ext uri="{FF2B5EF4-FFF2-40B4-BE49-F238E27FC236}">
                <a16:creationId xmlns:a16="http://schemas.microsoft.com/office/drawing/2014/main" id="{5354369A-5222-47A4-A354-B6BD590740D5}"/>
              </a:ext>
            </a:extLst>
          </p:cNvPr>
          <p:cNvCxnSpPr>
            <a:stCxn id="22" idx="2"/>
            <a:endCxn id="31" idx="0"/>
          </p:cNvCxnSpPr>
          <p:nvPr/>
        </p:nvCxnSpPr>
        <p:spPr>
          <a:xfrm>
            <a:off x="6744361" y="4470656"/>
            <a:ext cx="0" cy="389075"/>
          </a:xfrm>
          <a:prstGeom prst="straightConnector1">
            <a:avLst/>
          </a:prstGeom>
          <a:ln w="38100" cap="flat" cmpd="sng">
            <a:solidFill>
              <a:schemeClr val="tx1"/>
            </a:solidFill>
            <a:prstDash val="solid"/>
            <a:miter lim="800000"/>
            <a:headEnd type="none"/>
            <a:tailEnd type="stealth" w="lg" len="lg"/>
          </a:ln>
        </p:spPr>
        <p:style>
          <a:lnRef idx="1">
            <a:schemeClr val="dk1"/>
          </a:lnRef>
          <a:fillRef idx="0">
            <a:schemeClr val="dk1"/>
          </a:fillRef>
          <a:effectRef idx="0">
            <a:schemeClr val="dk1"/>
          </a:effectRef>
          <a:fontRef idx="minor">
            <a:schemeClr val="tx1"/>
          </a:fontRef>
        </p:style>
      </p:cxnSp>
      <p:sp>
        <p:nvSpPr>
          <p:cNvPr id="28" name="Flowchart: Data 27">
            <a:extLst>
              <a:ext uri="{FF2B5EF4-FFF2-40B4-BE49-F238E27FC236}">
                <a16:creationId xmlns:a16="http://schemas.microsoft.com/office/drawing/2014/main" id="{6110A25B-295C-4B27-929F-A66C2128B485}"/>
              </a:ext>
            </a:extLst>
          </p:cNvPr>
          <p:cNvSpPr/>
          <p:nvPr/>
        </p:nvSpPr>
        <p:spPr>
          <a:xfrm>
            <a:off x="8984371" y="4859731"/>
            <a:ext cx="2547612" cy="717105"/>
          </a:xfrm>
          <a:prstGeom prst="flowChartInputOutput">
            <a:avLst/>
          </a:prstGeom>
          <a:solidFill>
            <a:schemeClr val="bg2"/>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panose="02020603050405020304" pitchFamily="18" charset="0"/>
                <a:cs typeface="Times" panose="02020603050405020304" pitchFamily="18" charset="0"/>
              </a:rPr>
              <a:t>P</a:t>
            </a:r>
            <a:r>
              <a:rPr lang="en-US" sz="2000">
                <a:solidFill>
                  <a:schemeClr val="tx1"/>
                </a:solidFill>
                <a:latin typeface="Times" panose="02020603050405020304" pitchFamily="18" charset="0"/>
                <a:cs typeface="Times" panose="02020603050405020304" pitchFamily="18" charset="0"/>
              </a:rPr>
              <a:t>laced </a:t>
            </a:r>
            <a:r>
              <a:rPr lang="en-US" sz="2000" dirty="0">
                <a:solidFill>
                  <a:schemeClr val="tx1"/>
                </a:solidFill>
                <a:latin typeface="Times" panose="02020603050405020304" pitchFamily="18" charset="0"/>
                <a:cs typeface="Times" panose="02020603050405020304" pitchFamily="18" charset="0"/>
              </a:rPr>
              <a:t>design</a:t>
            </a:r>
          </a:p>
        </p:txBody>
      </p:sp>
      <p:cxnSp>
        <p:nvCxnSpPr>
          <p:cNvPr id="29" name="Straight Arrow Connector 28">
            <a:extLst>
              <a:ext uri="{FF2B5EF4-FFF2-40B4-BE49-F238E27FC236}">
                <a16:creationId xmlns:a16="http://schemas.microsoft.com/office/drawing/2014/main" id="{6DCD3BC5-8CFF-48F3-B1F6-8B488A5FF469}"/>
              </a:ext>
            </a:extLst>
          </p:cNvPr>
          <p:cNvCxnSpPr>
            <a:stCxn id="23" idx="2"/>
            <a:endCxn id="24" idx="0"/>
          </p:cNvCxnSpPr>
          <p:nvPr/>
        </p:nvCxnSpPr>
        <p:spPr>
          <a:xfrm>
            <a:off x="10258177" y="3459649"/>
            <a:ext cx="0" cy="389076"/>
          </a:xfrm>
          <a:prstGeom prst="straightConnector1">
            <a:avLst/>
          </a:prstGeom>
          <a:ln w="38100" cap="flat" cmpd="sng">
            <a:solidFill>
              <a:schemeClr val="tx1"/>
            </a:solidFill>
            <a:prstDash val="solid"/>
            <a:miter lim="800000"/>
            <a:headEnd type="none"/>
            <a:tailEnd type="stealth" w="lg" len="lg"/>
          </a:ln>
        </p:spPr>
        <p:style>
          <a:lnRef idx="1">
            <a:schemeClr val="dk1"/>
          </a:lnRef>
          <a:fillRef idx="0">
            <a:schemeClr val="dk1"/>
          </a:fillRef>
          <a:effectRef idx="0">
            <a:schemeClr val="dk1"/>
          </a:effectRef>
          <a:fontRef idx="minor">
            <a:schemeClr val="tx1"/>
          </a:fontRef>
        </p:style>
      </p:cxnSp>
      <p:cxnSp>
        <p:nvCxnSpPr>
          <p:cNvPr id="30" name="Straight Arrow Connector 29">
            <a:extLst>
              <a:ext uri="{FF2B5EF4-FFF2-40B4-BE49-F238E27FC236}">
                <a16:creationId xmlns:a16="http://schemas.microsoft.com/office/drawing/2014/main" id="{49581C67-F66E-4B27-85DC-3543A72A59FA}"/>
              </a:ext>
            </a:extLst>
          </p:cNvPr>
          <p:cNvCxnSpPr>
            <a:stCxn id="24" idx="2"/>
            <a:endCxn id="28" idx="1"/>
          </p:cNvCxnSpPr>
          <p:nvPr/>
        </p:nvCxnSpPr>
        <p:spPr>
          <a:xfrm>
            <a:off x="10258177" y="4470655"/>
            <a:ext cx="0" cy="389076"/>
          </a:xfrm>
          <a:prstGeom prst="straightConnector1">
            <a:avLst/>
          </a:prstGeom>
          <a:ln w="38100" cap="flat" cmpd="sng">
            <a:solidFill>
              <a:schemeClr val="tx1"/>
            </a:solidFill>
            <a:prstDash val="solid"/>
            <a:miter lim="800000"/>
            <a:headEnd type="none"/>
            <a:tailEnd type="stealth" w="lg" len="lg"/>
          </a:ln>
        </p:spPr>
        <p:style>
          <a:lnRef idx="1">
            <a:schemeClr val="dk1"/>
          </a:lnRef>
          <a:fillRef idx="0">
            <a:schemeClr val="dk1"/>
          </a:fillRef>
          <a:effectRef idx="0">
            <a:schemeClr val="dk1"/>
          </a:effectRef>
          <a:fontRef idx="minor">
            <a:schemeClr val="tx1"/>
          </a:fontRef>
        </p:style>
      </p:cxnSp>
      <p:sp>
        <p:nvSpPr>
          <p:cNvPr id="31" name="Flowchart: Process 30">
            <a:extLst>
              <a:ext uri="{FF2B5EF4-FFF2-40B4-BE49-F238E27FC236}">
                <a16:creationId xmlns:a16="http://schemas.microsoft.com/office/drawing/2014/main" id="{1F960BB7-B6F5-47EF-88D7-ED295E7B2F3E}"/>
              </a:ext>
            </a:extLst>
          </p:cNvPr>
          <p:cNvSpPr/>
          <p:nvPr/>
        </p:nvSpPr>
        <p:spPr>
          <a:xfrm>
            <a:off x="5470555" y="4859731"/>
            <a:ext cx="2547612" cy="717105"/>
          </a:xfrm>
          <a:prstGeom prst="flowChartProcess">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panose="02020603050405020304" pitchFamily="18" charset="0"/>
                <a:cs typeface="Times" panose="02020603050405020304" pitchFamily="18" charset="0"/>
              </a:rPr>
              <a:t>Global placement</a:t>
            </a:r>
          </a:p>
        </p:txBody>
      </p:sp>
      <p:cxnSp>
        <p:nvCxnSpPr>
          <p:cNvPr id="32" name="Connector: Elbow 31">
            <a:extLst>
              <a:ext uri="{FF2B5EF4-FFF2-40B4-BE49-F238E27FC236}">
                <a16:creationId xmlns:a16="http://schemas.microsoft.com/office/drawing/2014/main" id="{9B76CCEC-152D-4C8F-8AEB-B75457DB49F0}"/>
              </a:ext>
            </a:extLst>
          </p:cNvPr>
          <p:cNvCxnSpPr>
            <a:stCxn id="31" idx="2"/>
            <a:endCxn id="33" idx="1"/>
          </p:cNvCxnSpPr>
          <p:nvPr/>
        </p:nvCxnSpPr>
        <p:spPr>
          <a:xfrm rot="5400000" flipH="1" flipV="1">
            <a:off x="6198990" y="2791456"/>
            <a:ext cx="3330751" cy="2240010"/>
          </a:xfrm>
          <a:prstGeom prst="bentConnector4">
            <a:avLst>
              <a:gd name="adj1" fmla="val -4646"/>
              <a:gd name="adj2" fmla="val 78433"/>
            </a:avLst>
          </a:prstGeom>
          <a:ln w="38100" cap="flat" cmpd="sng">
            <a:solidFill>
              <a:schemeClr val="tx1"/>
            </a:solidFill>
            <a:prstDash val="solid"/>
            <a:miter lim="800000"/>
            <a:headEnd type="none"/>
            <a:tailEnd type="stealth" w="lg" len="lg"/>
          </a:ln>
        </p:spPr>
        <p:style>
          <a:lnRef idx="1">
            <a:schemeClr val="accent1"/>
          </a:lnRef>
          <a:fillRef idx="0">
            <a:schemeClr val="accent1"/>
          </a:fillRef>
          <a:effectRef idx="0">
            <a:schemeClr val="accent1"/>
          </a:effectRef>
          <a:fontRef idx="minor">
            <a:schemeClr val="tx1"/>
          </a:fontRef>
        </p:style>
      </p:cxnSp>
      <p:sp>
        <p:nvSpPr>
          <p:cNvPr id="33" name="Flowchart: Process 32">
            <a:extLst>
              <a:ext uri="{FF2B5EF4-FFF2-40B4-BE49-F238E27FC236}">
                <a16:creationId xmlns:a16="http://schemas.microsoft.com/office/drawing/2014/main" id="{F0D566C8-91C3-4B41-9C52-CCD6391B4837}"/>
              </a:ext>
            </a:extLst>
          </p:cNvPr>
          <p:cNvSpPr/>
          <p:nvPr/>
        </p:nvSpPr>
        <p:spPr>
          <a:xfrm>
            <a:off x="8984371" y="1961605"/>
            <a:ext cx="2547612" cy="568960"/>
          </a:xfrm>
          <a:prstGeom prst="flowChartProcess">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panose="02020603050405020304" pitchFamily="18" charset="0"/>
                <a:cs typeface="Times" panose="02020603050405020304" pitchFamily="18" charset="0"/>
              </a:rPr>
              <a:t>Clock planning</a:t>
            </a:r>
          </a:p>
        </p:txBody>
      </p:sp>
      <p:cxnSp>
        <p:nvCxnSpPr>
          <p:cNvPr id="34" name="Straight Arrow Connector 33">
            <a:extLst>
              <a:ext uri="{FF2B5EF4-FFF2-40B4-BE49-F238E27FC236}">
                <a16:creationId xmlns:a16="http://schemas.microsoft.com/office/drawing/2014/main" id="{8616E931-B803-4D7A-90DB-35A4BBAD5E1A}"/>
              </a:ext>
            </a:extLst>
          </p:cNvPr>
          <p:cNvCxnSpPr>
            <a:stCxn id="33" idx="2"/>
            <a:endCxn id="23" idx="0"/>
          </p:cNvCxnSpPr>
          <p:nvPr/>
        </p:nvCxnSpPr>
        <p:spPr>
          <a:xfrm>
            <a:off x="10258177" y="2530565"/>
            <a:ext cx="0" cy="389076"/>
          </a:xfrm>
          <a:prstGeom prst="straightConnector1">
            <a:avLst/>
          </a:prstGeom>
          <a:ln w="38100" cap="flat" cmpd="sng">
            <a:solidFill>
              <a:schemeClr val="tx1"/>
            </a:solidFill>
            <a:prstDash val="solid"/>
            <a:miter lim="800000"/>
            <a:headEnd type="none"/>
            <a:tailEnd type="stealth" w="lg" len="lg"/>
          </a:ln>
        </p:spPr>
        <p:style>
          <a:lnRef idx="1">
            <a:schemeClr val="dk1"/>
          </a:lnRef>
          <a:fillRef idx="0">
            <a:schemeClr val="dk1"/>
          </a:fillRef>
          <a:effectRef idx="0">
            <a:schemeClr val="dk1"/>
          </a:effectRef>
          <a:fontRef idx="minor">
            <a:schemeClr val="tx1"/>
          </a:fontRef>
        </p:style>
      </p:cxnSp>
      <p:sp>
        <p:nvSpPr>
          <p:cNvPr id="52" name="TextBox 51">
            <a:extLst>
              <a:ext uri="{FF2B5EF4-FFF2-40B4-BE49-F238E27FC236}">
                <a16:creationId xmlns:a16="http://schemas.microsoft.com/office/drawing/2014/main" id="{1D3240A0-A768-4222-96E6-60714DEB299B}"/>
              </a:ext>
            </a:extLst>
          </p:cNvPr>
          <p:cNvSpPr txBox="1"/>
          <p:nvPr/>
        </p:nvSpPr>
        <p:spPr>
          <a:xfrm>
            <a:off x="460196" y="2725103"/>
            <a:ext cx="4275582" cy="923330"/>
          </a:xfrm>
          <a:prstGeom prst="rect">
            <a:avLst/>
          </a:prstGeom>
          <a:noFill/>
        </p:spPr>
        <p:txBody>
          <a:bodyPr wrap="square" rtlCol="0">
            <a:spAutoFit/>
          </a:bodyPr>
          <a:lstStyle/>
          <a:p>
            <a:r>
              <a:rPr lang="en-US" dirty="0"/>
              <a:t>Reduce congestion caused by unbalanced routing supply in the horizontal and vertical directions</a:t>
            </a:r>
          </a:p>
        </p:txBody>
      </p:sp>
      <p:cxnSp>
        <p:nvCxnSpPr>
          <p:cNvPr id="54" name="Straight Arrow Connector 53">
            <a:extLst>
              <a:ext uri="{FF2B5EF4-FFF2-40B4-BE49-F238E27FC236}">
                <a16:creationId xmlns:a16="http://schemas.microsoft.com/office/drawing/2014/main" id="{190364AC-5077-495B-A306-7B7511683D58}"/>
              </a:ext>
            </a:extLst>
          </p:cNvPr>
          <p:cNvCxnSpPr>
            <a:cxnSpLocks/>
            <a:stCxn id="52" idx="3"/>
            <a:endCxn id="21" idx="1"/>
          </p:cNvCxnSpPr>
          <p:nvPr/>
        </p:nvCxnSpPr>
        <p:spPr>
          <a:xfrm>
            <a:off x="4735778" y="3186768"/>
            <a:ext cx="734777" cy="28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2BAB3795-FEFD-43AC-9D56-3A83F5EA4069}"/>
              </a:ext>
            </a:extLst>
          </p:cNvPr>
          <p:cNvSpPr/>
          <p:nvPr/>
        </p:nvSpPr>
        <p:spPr>
          <a:xfrm>
            <a:off x="746114" y="3559524"/>
            <a:ext cx="3450634" cy="1200329"/>
          </a:xfrm>
          <a:prstGeom prst="rect">
            <a:avLst/>
          </a:prstGeom>
        </p:spPr>
        <p:txBody>
          <a:bodyPr wrap="square">
            <a:spAutoFit/>
          </a:bodyPr>
          <a:lstStyle/>
          <a:p>
            <a:r>
              <a:rPr lang="en-US" dirty="0"/>
              <a:t>LUTs and FFs are packed into basic logic elements (BLEs) to reduce the inter-connections between sites in routing</a:t>
            </a:r>
          </a:p>
        </p:txBody>
      </p:sp>
      <p:cxnSp>
        <p:nvCxnSpPr>
          <p:cNvPr id="36" name="Straight Arrow Connector 35">
            <a:extLst>
              <a:ext uri="{FF2B5EF4-FFF2-40B4-BE49-F238E27FC236}">
                <a16:creationId xmlns:a16="http://schemas.microsoft.com/office/drawing/2014/main" id="{5A955805-7CF5-497F-AD82-D65A75045741}"/>
              </a:ext>
            </a:extLst>
          </p:cNvPr>
          <p:cNvCxnSpPr>
            <a:cxnSpLocks/>
            <a:stCxn id="35" idx="3"/>
            <a:endCxn id="22" idx="1"/>
          </p:cNvCxnSpPr>
          <p:nvPr/>
        </p:nvCxnSpPr>
        <p:spPr>
          <a:xfrm>
            <a:off x="4196748" y="4159689"/>
            <a:ext cx="1273807" cy="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8CD212E7-80D0-48C1-ABD7-A4E83F75FC10}"/>
              </a:ext>
            </a:extLst>
          </p:cNvPr>
          <p:cNvSpPr/>
          <p:nvPr/>
        </p:nvSpPr>
        <p:spPr>
          <a:xfrm>
            <a:off x="838200" y="4895118"/>
            <a:ext cx="3450634" cy="646331"/>
          </a:xfrm>
          <a:prstGeom prst="rect">
            <a:avLst/>
          </a:prstGeom>
        </p:spPr>
        <p:txBody>
          <a:bodyPr wrap="square">
            <a:spAutoFit/>
          </a:bodyPr>
          <a:lstStyle/>
          <a:p>
            <a:r>
              <a:rPr lang="en-US" dirty="0"/>
              <a:t>Machine learning method is used to predict the routing congestion</a:t>
            </a:r>
          </a:p>
        </p:txBody>
      </p:sp>
      <p:cxnSp>
        <p:nvCxnSpPr>
          <p:cNvPr id="38" name="Straight Arrow Connector 37">
            <a:extLst>
              <a:ext uri="{FF2B5EF4-FFF2-40B4-BE49-F238E27FC236}">
                <a16:creationId xmlns:a16="http://schemas.microsoft.com/office/drawing/2014/main" id="{51ACFBFC-C8B2-4C09-BFAB-712E0B8C7CB6}"/>
              </a:ext>
            </a:extLst>
          </p:cNvPr>
          <p:cNvCxnSpPr>
            <a:cxnSpLocks/>
            <a:stCxn id="37" idx="3"/>
            <a:endCxn id="31" idx="1"/>
          </p:cNvCxnSpPr>
          <p:nvPr/>
        </p:nvCxnSpPr>
        <p:spPr>
          <a:xfrm>
            <a:off x="4288834" y="5218284"/>
            <a:ext cx="118172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6003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52"/>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54"/>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3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35"/>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36"/>
                                        </p:tgtEl>
                                        <p:attrNameLst>
                                          <p:attrName>style.visibility</p:attrName>
                                        </p:attrNameLst>
                                      </p:cBhvr>
                                      <p:to>
                                        <p:strVal val="hidden"/>
                                      </p:to>
                                    </p:set>
                                  </p:childTnLst>
                                </p:cTn>
                              </p:par>
                              <p:par>
                                <p:cTn id="25" presetID="1" presetClass="entr" presetSubtype="0" fill="hold" grpId="0" nodeType="with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2" grpId="1"/>
      <p:bldP spid="35" grpId="0"/>
      <p:bldP spid="35" grpId="1"/>
      <p:bldP spid="3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Our Framework</a:t>
            </a:r>
          </a:p>
        </p:txBody>
      </p:sp>
      <p:sp>
        <p:nvSpPr>
          <p:cNvPr id="4" name="Slide Number Placeholder 3"/>
          <p:cNvSpPr>
            <a:spLocks noGrp="1"/>
          </p:cNvSpPr>
          <p:nvPr>
            <p:ph type="sldNum" sz="quarter" idx="12"/>
          </p:nvPr>
        </p:nvSpPr>
        <p:spPr/>
        <p:txBody>
          <a:bodyPr/>
          <a:lstStyle/>
          <a:p>
            <a:fld id="{8A353EE5-B295-4F9A-9C1A-C5DE6EEBD6D1}" type="slidenum">
              <a:rPr lang="en-US" smtClean="0"/>
              <a:t>8</a:t>
            </a:fld>
            <a:endParaRPr lang="en-US"/>
          </a:p>
        </p:txBody>
      </p:sp>
      <p:grpSp>
        <p:nvGrpSpPr>
          <p:cNvPr id="9" name="Group 8">
            <a:extLst>
              <a:ext uri="{FF2B5EF4-FFF2-40B4-BE49-F238E27FC236}">
                <a16:creationId xmlns:a16="http://schemas.microsoft.com/office/drawing/2014/main" id="{809C28DE-1401-4FE5-8778-5F452C718A86}"/>
              </a:ext>
            </a:extLst>
          </p:cNvPr>
          <p:cNvGrpSpPr/>
          <p:nvPr/>
        </p:nvGrpSpPr>
        <p:grpSpPr>
          <a:xfrm>
            <a:off x="682930" y="1581358"/>
            <a:ext cx="6061429" cy="3995478"/>
            <a:chOff x="838200" y="1630380"/>
            <a:chExt cx="6061429" cy="3995478"/>
          </a:xfrm>
        </p:grpSpPr>
        <p:sp>
          <p:nvSpPr>
            <p:cNvPr id="20" name="Flowchart: Data 19">
              <a:extLst>
                <a:ext uri="{FF2B5EF4-FFF2-40B4-BE49-F238E27FC236}">
                  <a16:creationId xmlns:a16="http://schemas.microsoft.com/office/drawing/2014/main" id="{8B9B2599-EFC6-4EA3-95A3-325FEC320874}"/>
                </a:ext>
              </a:extLst>
            </p:cNvPr>
            <p:cNvSpPr/>
            <p:nvPr/>
          </p:nvSpPr>
          <p:spPr>
            <a:xfrm>
              <a:off x="838200" y="1630380"/>
              <a:ext cx="2547612" cy="790797"/>
            </a:xfrm>
            <a:prstGeom prst="flowChartInputOutput">
              <a:avLst/>
            </a:prstGeom>
            <a:solidFill>
              <a:schemeClr val="bg2"/>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panose="02020603050405020304" pitchFamily="18" charset="0"/>
                  <a:cs typeface="Times" panose="02020603050405020304" pitchFamily="18" charset="0"/>
                </a:rPr>
                <a:t>Flat netlist</a:t>
              </a:r>
            </a:p>
          </p:txBody>
        </p:sp>
        <p:sp>
          <p:nvSpPr>
            <p:cNvPr id="21" name="Flowchart: Process 20">
              <a:extLst>
                <a:ext uri="{FF2B5EF4-FFF2-40B4-BE49-F238E27FC236}">
                  <a16:creationId xmlns:a16="http://schemas.microsoft.com/office/drawing/2014/main" id="{90CEE671-E92D-49A2-8661-CF7753DB92C0}"/>
                </a:ext>
              </a:extLst>
            </p:cNvPr>
            <p:cNvSpPr/>
            <p:nvPr/>
          </p:nvSpPr>
          <p:spPr>
            <a:xfrm>
              <a:off x="838201" y="2968663"/>
              <a:ext cx="2547612" cy="540008"/>
            </a:xfrm>
            <a:prstGeom prst="flowChartProcess">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panose="02020603050405020304" pitchFamily="18" charset="0"/>
                  <a:cs typeface="Times" panose="02020603050405020304" pitchFamily="18" charset="0"/>
                </a:rPr>
                <a:t>Partition re-allocation</a:t>
              </a:r>
            </a:p>
          </p:txBody>
        </p:sp>
        <p:sp>
          <p:nvSpPr>
            <p:cNvPr id="22" name="Flowchart: Process 21">
              <a:extLst>
                <a:ext uri="{FF2B5EF4-FFF2-40B4-BE49-F238E27FC236}">
                  <a16:creationId xmlns:a16="http://schemas.microsoft.com/office/drawing/2014/main" id="{9B953C64-D59A-4C58-B28C-0DEECB43417C}"/>
                </a:ext>
              </a:extLst>
            </p:cNvPr>
            <p:cNvSpPr/>
            <p:nvPr/>
          </p:nvSpPr>
          <p:spPr>
            <a:xfrm>
              <a:off x="838201" y="3897747"/>
              <a:ext cx="2547612" cy="621931"/>
            </a:xfrm>
            <a:prstGeom prst="flowChartProcess">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panose="02020603050405020304" pitchFamily="18" charset="0"/>
                  <a:cs typeface="Times" panose="02020603050405020304" pitchFamily="18" charset="0"/>
                </a:rPr>
                <a:t>Packing</a:t>
              </a:r>
            </a:p>
          </p:txBody>
        </p:sp>
        <p:sp>
          <p:nvSpPr>
            <p:cNvPr id="23" name="Flowchart: Process 22">
              <a:extLst>
                <a:ext uri="{FF2B5EF4-FFF2-40B4-BE49-F238E27FC236}">
                  <a16:creationId xmlns:a16="http://schemas.microsoft.com/office/drawing/2014/main" id="{AF2DD19F-6C7C-4135-B1FC-0249CE4F401B}"/>
                </a:ext>
              </a:extLst>
            </p:cNvPr>
            <p:cNvSpPr/>
            <p:nvPr/>
          </p:nvSpPr>
          <p:spPr>
            <a:xfrm>
              <a:off x="4352017" y="2968662"/>
              <a:ext cx="2547612" cy="540008"/>
            </a:xfrm>
            <a:prstGeom prst="flowChartProcess">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panose="02020603050405020304" pitchFamily="18" charset="0"/>
                  <a:cs typeface="Times" panose="02020603050405020304" pitchFamily="18" charset="0"/>
                </a:rPr>
                <a:t>Legalization</a:t>
              </a:r>
            </a:p>
          </p:txBody>
        </p:sp>
        <p:sp>
          <p:nvSpPr>
            <p:cNvPr id="24" name="Flowchart: Process 23">
              <a:extLst>
                <a:ext uri="{FF2B5EF4-FFF2-40B4-BE49-F238E27FC236}">
                  <a16:creationId xmlns:a16="http://schemas.microsoft.com/office/drawing/2014/main" id="{90F614D5-B48D-4C3D-BF08-89DE3200CB4D}"/>
                </a:ext>
              </a:extLst>
            </p:cNvPr>
            <p:cNvSpPr/>
            <p:nvPr/>
          </p:nvSpPr>
          <p:spPr>
            <a:xfrm>
              <a:off x="4352017" y="3897746"/>
              <a:ext cx="2547612" cy="621931"/>
            </a:xfrm>
            <a:prstGeom prst="flowChartProcess">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panose="02020603050405020304" pitchFamily="18" charset="0"/>
                  <a:cs typeface="Times" panose="02020603050405020304" pitchFamily="18" charset="0"/>
                </a:rPr>
                <a:t>Detailed placement</a:t>
              </a:r>
            </a:p>
          </p:txBody>
        </p:sp>
        <p:cxnSp>
          <p:nvCxnSpPr>
            <p:cNvPr id="25" name="Straight Arrow Connector 24">
              <a:extLst>
                <a:ext uri="{FF2B5EF4-FFF2-40B4-BE49-F238E27FC236}">
                  <a16:creationId xmlns:a16="http://schemas.microsoft.com/office/drawing/2014/main" id="{FAEB4C07-3872-4AE1-92FD-415A20C7DC63}"/>
                </a:ext>
              </a:extLst>
            </p:cNvPr>
            <p:cNvCxnSpPr>
              <a:stCxn id="20" idx="4"/>
              <a:endCxn id="21" idx="0"/>
            </p:cNvCxnSpPr>
            <p:nvPr/>
          </p:nvCxnSpPr>
          <p:spPr>
            <a:xfrm>
              <a:off x="2112006" y="2421177"/>
              <a:ext cx="1" cy="547486"/>
            </a:xfrm>
            <a:prstGeom prst="straightConnector1">
              <a:avLst/>
            </a:prstGeom>
            <a:ln w="38100" cap="flat" cmpd="sng">
              <a:solidFill>
                <a:schemeClr val="tx1"/>
              </a:solidFill>
              <a:prstDash val="solid"/>
              <a:miter lim="800000"/>
              <a:headEnd type="none"/>
              <a:tailEnd type="stealth" w="lg" len="lg"/>
            </a:ln>
          </p:spPr>
          <p:style>
            <a:lnRef idx="1">
              <a:schemeClr val="dk1"/>
            </a:lnRef>
            <a:fillRef idx="0">
              <a:schemeClr val="dk1"/>
            </a:fillRef>
            <a:effectRef idx="0">
              <a:schemeClr val="dk1"/>
            </a:effectRef>
            <a:fontRef idx="minor">
              <a:schemeClr val="tx1"/>
            </a:fontRef>
          </p:style>
        </p:cxnSp>
        <p:cxnSp>
          <p:nvCxnSpPr>
            <p:cNvPr id="26" name="Straight Arrow Connector 25">
              <a:extLst>
                <a:ext uri="{FF2B5EF4-FFF2-40B4-BE49-F238E27FC236}">
                  <a16:creationId xmlns:a16="http://schemas.microsoft.com/office/drawing/2014/main" id="{E07C8C25-72B9-47D1-85FA-0617CFCB442D}"/>
                </a:ext>
              </a:extLst>
            </p:cNvPr>
            <p:cNvCxnSpPr>
              <a:stCxn id="21" idx="2"/>
              <a:endCxn id="22" idx="0"/>
            </p:cNvCxnSpPr>
            <p:nvPr/>
          </p:nvCxnSpPr>
          <p:spPr>
            <a:xfrm>
              <a:off x="2112007" y="3508672"/>
              <a:ext cx="0" cy="389076"/>
            </a:xfrm>
            <a:prstGeom prst="straightConnector1">
              <a:avLst/>
            </a:prstGeom>
            <a:ln w="38100" cap="flat" cmpd="sng">
              <a:solidFill>
                <a:schemeClr val="tx1"/>
              </a:solidFill>
              <a:prstDash val="solid"/>
              <a:miter lim="800000"/>
              <a:headEnd type="none"/>
              <a:tailEnd type="stealth" w="lg" len="lg"/>
            </a:ln>
          </p:spPr>
          <p:style>
            <a:lnRef idx="1">
              <a:schemeClr val="dk1"/>
            </a:lnRef>
            <a:fillRef idx="0">
              <a:schemeClr val="dk1"/>
            </a:fillRef>
            <a:effectRef idx="0">
              <a:schemeClr val="dk1"/>
            </a:effectRef>
            <a:fontRef idx="minor">
              <a:schemeClr val="tx1"/>
            </a:fontRef>
          </p:style>
        </p:cxnSp>
        <p:cxnSp>
          <p:nvCxnSpPr>
            <p:cNvPr id="27" name="Straight Arrow Connector 26">
              <a:extLst>
                <a:ext uri="{FF2B5EF4-FFF2-40B4-BE49-F238E27FC236}">
                  <a16:creationId xmlns:a16="http://schemas.microsoft.com/office/drawing/2014/main" id="{5354369A-5222-47A4-A354-B6BD590740D5}"/>
                </a:ext>
              </a:extLst>
            </p:cNvPr>
            <p:cNvCxnSpPr>
              <a:stCxn id="22" idx="2"/>
              <a:endCxn id="31" idx="0"/>
            </p:cNvCxnSpPr>
            <p:nvPr/>
          </p:nvCxnSpPr>
          <p:spPr>
            <a:xfrm>
              <a:off x="2112007" y="4519678"/>
              <a:ext cx="0" cy="389075"/>
            </a:xfrm>
            <a:prstGeom prst="straightConnector1">
              <a:avLst/>
            </a:prstGeom>
            <a:ln w="38100" cap="flat" cmpd="sng">
              <a:solidFill>
                <a:schemeClr val="tx1"/>
              </a:solidFill>
              <a:prstDash val="solid"/>
              <a:miter lim="800000"/>
              <a:headEnd type="none"/>
              <a:tailEnd type="stealth" w="lg" len="lg"/>
            </a:ln>
          </p:spPr>
          <p:style>
            <a:lnRef idx="1">
              <a:schemeClr val="dk1"/>
            </a:lnRef>
            <a:fillRef idx="0">
              <a:schemeClr val="dk1"/>
            </a:fillRef>
            <a:effectRef idx="0">
              <a:schemeClr val="dk1"/>
            </a:effectRef>
            <a:fontRef idx="minor">
              <a:schemeClr val="tx1"/>
            </a:fontRef>
          </p:style>
        </p:cxnSp>
        <p:sp>
          <p:nvSpPr>
            <p:cNvPr id="28" name="Flowchart: Data 27">
              <a:extLst>
                <a:ext uri="{FF2B5EF4-FFF2-40B4-BE49-F238E27FC236}">
                  <a16:creationId xmlns:a16="http://schemas.microsoft.com/office/drawing/2014/main" id="{6110A25B-295C-4B27-929F-A66C2128B485}"/>
                </a:ext>
              </a:extLst>
            </p:cNvPr>
            <p:cNvSpPr/>
            <p:nvPr/>
          </p:nvSpPr>
          <p:spPr>
            <a:xfrm>
              <a:off x="4352017" y="4908753"/>
              <a:ext cx="2547612" cy="717105"/>
            </a:xfrm>
            <a:prstGeom prst="flowChartInputOutput">
              <a:avLst/>
            </a:prstGeom>
            <a:solidFill>
              <a:schemeClr val="bg2"/>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panose="02020603050405020304" pitchFamily="18" charset="0"/>
                  <a:cs typeface="Times" panose="02020603050405020304" pitchFamily="18" charset="0"/>
                </a:rPr>
                <a:t>P</a:t>
              </a:r>
              <a:r>
                <a:rPr lang="en-US" sz="2000">
                  <a:solidFill>
                    <a:schemeClr val="tx1"/>
                  </a:solidFill>
                  <a:latin typeface="Times" panose="02020603050405020304" pitchFamily="18" charset="0"/>
                  <a:cs typeface="Times" panose="02020603050405020304" pitchFamily="18" charset="0"/>
                </a:rPr>
                <a:t>laced </a:t>
              </a:r>
              <a:r>
                <a:rPr lang="en-US" sz="2000" dirty="0">
                  <a:solidFill>
                    <a:schemeClr val="tx1"/>
                  </a:solidFill>
                  <a:latin typeface="Times" panose="02020603050405020304" pitchFamily="18" charset="0"/>
                  <a:cs typeface="Times" panose="02020603050405020304" pitchFamily="18" charset="0"/>
                </a:rPr>
                <a:t>design</a:t>
              </a:r>
            </a:p>
          </p:txBody>
        </p:sp>
        <p:cxnSp>
          <p:nvCxnSpPr>
            <p:cNvPr id="29" name="Straight Arrow Connector 28">
              <a:extLst>
                <a:ext uri="{FF2B5EF4-FFF2-40B4-BE49-F238E27FC236}">
                  <a16:creationId xmlns:a16="http://schemas.microsoft.com/office/drawing/2014/main" id="{6DCD3BC5-8CFF-48F3-B1F6-8B488A5FF469}"/>
                </a:ext>
              </a:extLst>
            </p:cNvPr>
            <p:cNvCxnSpPr>
              <a:stCxn id="23" idx="2"/>
              <a:endCxn id="24" idx="0"/>
            </p:cNvCxnSpPr>
            <p:nvPr/>
          </p:nvCxnSpPr>
          <p:spPr>
            <a:xfrm>
              <a:off x="5625823" y="3508671"/>
              <a:ext cx="0" cy="389076"/>
            </a:xfrm>
            <a:prstGeom prst="straightConnector1">
              <a:avLst/>
            </a:prstGeom>
            <a:ln w="38100" cap="flat" cmpd="sng">
              <a:solidFill>
                <a:schemeClr val="tx1"/>
              </a:solidFill>
              <a:prstDash val="solid"/>
              <a:miter lim="800000"/>
              <a:headEnd type="none"/>
              <a:tailEnd type="stealth" w="lg" len="lg"/>
            </a:ln>
          </p:spPr>
          <p:style>
            <a:lnRef idx="1">
              <a:schemeClr val="dk1"/>
            </a:lnRef>
            <a:fillRef idx="0">
              <a:schemeClr val="dk1"/>
            </a:fillRef>
            <a:effectRef idx="0">
              <a:schemeClr val="dk1"/>
            </a:effectRef>
            <a:fontRef idx="minor">
              <a:schemeClr val="tx1"/>
            </a:fontRef>
          </p:style>
        </p:cxnSp>
        <p:cxnSp>
          <p:nvCxnSpPr>
            <p:cNvPr id="30" name="Straight Arrow Connector 29">
              <a:extLst>
                <a:ext uri="{FF2B5EF4-FFF2-40B4-BE49-F238E27FC236}">
                  <a16:creationId xmlns:a16="http://schemas.microsoft.com/office/drawing/2014/main" id="{49581C67-F66E-4B27-85DC-3543A72A59FA}"/>
                </a:ext>
              </a:extLst>
            </p:cNvPr>
            <p:cNvCxnSpPr>
              <a:stCxn id="24" idx="2"/>
              <a:endCxn id="28" idx="1"/>
            </p:cNvCxnSpPr>
            <p:nvPr/>
          </p:nvCxnSpPr>
          <p:spPr>
            <a:xfrm>
              <a:off x="5625823" y="4519677"/>
              <a:ext cx="0" cy="389076"/>
            </a:xfrm>
            <a:prstGeom prst="straightConnector1">
              <a:avLst/>
            </a:prstGeom>
            <a:ln w="38100" cap="flat" cmpd="sng">
              <a:solidFill>
                <a:schemeClr val="tx1"/>
              </a:solidFill>
              <a:prstDash val="solid"/>
              <a:miter lim="800000"/>
              <a:headEnd type="none"/>
              <a:tailEnd type="stealth" w="lg" len="lg"/>
            </a:ln>
          </p:spPr>
          <p:style>
            <a:lnRef idx="1">
              <a:schemeClr val="dk1"/>
            </a:lnRef>
            <a:fillRef idx="0">
              <a:schemeClr val="dk1"/>
            </a:fillRef>
            <a:effectRef idx="0">
              <a:schemeClr val="dk1"/>
            </a:effectRef>
            <a:fontRef idx="minor">
              <a:schemeClr val="tx1"/>
            </a:fontRef>
          </p:style>
        </p:cxnSp>
        <p:sp>
          <p:nvSpPr>
            <p:cNvPr id="31" name="Flowchart: Process 30">
              <a:extLst>
                <a:ext uri="{FF2B5EF4-FFF2-40B4-BE49-F238E27FC236}">
                  <a16:creationId xmlns:a16="http://schemas.microsoft.com/office/drawing/2014/main" id="{1F960BB7-B6F5-47EF-88D7-ED295E7B2F3E}"/>
                </a:ext>
              </a:extLst>
            </p:cNvPr>
            <p:cNvSpPr/>
            <p:nvPr/>
          </p:nvSpPr>
          <p:spPr>
            <a:xfrm>
              <a:off x="838201" y="4908753"/>
              <a:ext cx="2547612" cy="717105"/>
            </a:xfrm>
            <a:prstGeom prst="flowChartProcess">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panose="02020603050405020304" pitchFamily="18" charset="0"/>
                  <a:cs typeface="Times" panose="02020603050405020304" pitchFamily="18" charset="0"/>
                </a:rPr>
                <a:t>Global placement</a:t>
              </a:r>
            </a:p>
          </p:txBody>
        </p:sp>
        <p:cxnSp>
          <p:nvCxnSpPr>
            <p:cNvPr id="32" name="Connector: Elbow 31">
              <a:extLst>
                <a:ext uri="{FF2B5EF4-FFF2-40B4-BE49-F238E27FC236}">
                  <a16:creationId xmlns:a16="http://schemas.microsoft.com/office/drawing/2014/main" id="{9B76CCEC-152D-4C8F-8AEB-B75457DB49F0}"/>
                </a:ext>
              </a:extLst>
            </p:cNvPr>
            <p:cNvCxnSpPr>
              <a:stCxn id="31" idx="2"/>
              <a:endCxn id="33" idx="1"/>
            </p:cNvCxnSpPr>
            <p:nvPr/>
          </p:nvCxnSpPr>
          <p:spPr>
            <a:xfrm rot="5400000" flipH="1" flipV="1">
              <a:off x="1566636" y="2840478"/>
              <a:ext cx="3330751" cy="2240010"/>
            </a:xfrm>
            <a:prstGeom prst="bentConnector4">
              <a:avLst>
                <a:gd name="adj1" fmla="val -4646"/>
                <a:gd name="adj2" fmla="val 78433"/>
              </a:avLst>
            </a:prstGeom>
            <a:ln w="38100" cap="flat" cmpd="sng">
              <a:solidFill>
                <a:schemeClr val="tx1"/>
              </a:solidFill>
              <a:prstDash val="solid"/>
              <a:miter lim="800000"/>
              <a:headEnd type="none"/>
              <a:tailEnd type="stealth" w="lg" len="lg"/>
            </a:ln>
          </p:spPr>
          <p:style>
            <a:lnRef idx="1">
              <a:schemeClr val="accent1"/>
            </a:lnRef>
            <a:fillRef idx="0">
              <a:schemeClr val="accent1"/>
            </a:fillRef>
            <a:effectRef idx="0">
              <a:schemeClr val="accent1"/>
            </a:effectRef>
            <a:fontRef idx="minor">
              <a:schemeClr val="tx1"/>
            </a:fontRef>
          </p:style>
        </p:cxnSp>
        <p:sp>
          <p:nvSpPr>
            <p:cNvPr id="33" name="Flowchart: Process 32">
              <a:extLst>
                <a:ext uri="{FF2B5EF4-FFF2-40B4-BE49-F238E27FC236}">
                  <a16:creationId xmlns:a16="http://schemas.microsoft.com/office/drawing/2014/main" id="{F0D566C8-91C3-4B41-9C52-CCD6391B4837}"/>
                </a:ext>
              </a:extLst>
            </p:cNvPr>
            <p:cNvSpPr/>
            <p:nvPr/>
          </p:nvSpPr>
          <p:spPr>
            <a:xfrm>
              <a:off x="4352017" y="2010627"/>
              <a:ext cx="2547612" cy="568960"/>
            </a:xfrm>
            <a:prstGeom prst="flowChartProcess">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panose="02020603050405020304" pitchFamily="18" charset="0"/>
                  <a:cs typeface="Times" panose="02020603050405020304" pitchFamily="18" charset="0"/>
                </a:rPr>
                <a:t>Clock planning</a:t>
              </a:r>
            </a:p>
          </p:txBody>
        </p:sp>
        <p:cxnSp>
          <p:nvCxnSpPr>
            <p:cNvPr id="34" name="Straight Arrow Connector 33">
              <a:extLst>
                <a:ext uri="{FF2B5EF4-FFF2-40B4-BE49-F238E27FC236}">
                  <a16:creationId xmlns:a16="http://schemas.microsoft.com/office/drawing/2014/main" id="{8616E931-B803-4D7A-90DB-35A4BBAD5E1A}"/>
                </a:ext>
              </a:extLst>
            </p:cNvPr>
            <p:cNvCxnSpPr>
              <a:stCxn id="33" idx="2"/>
              <a:endCxn id="23" idx="0"/>
            </p:cNvCxnSpPr>
            <p:nvPr/>
          </p:nvCxnSpPr>
          <p:spPr>
            <a:xfrm>
              <a:off x="5625823" y="2579587"/>
              <a:ext cx="0" cy="389076"/>
            </a:xfrm>
            <a:prstGeom prst="straightConnector1">
              <a:avLst/>
            </a:prstGeom>
            <a:ln w="38100" cap="flat" cmpd="sng">
              <a:solidFill>
                <a:schemeClr val="tx1"/>
              </a:solidFill>
              <a:prstDash val="solid"/>
              <a:miter lim="800000"/>
              <a:headEnd type="none"/>
              <a:tailEnd type="stealth" w="lg" len="lg"/>
            </a:ln>
          </p:spPr>
          <p:style>
            <a:lnRef idx="1">
              <a:schemeClr val="dk1"/>
            </a:lnRef>
            <a:fillRef idx="0">
              <a:schemeClr val="dk1"/>
            </a:fillRef>
            <a:effectRef idx="0">
              <a:schemeClr val="dk1"/>
            </a:effectRef>
            <a:fontRef idx="minor">
              <a:schemeClr val="tx1"/>
            </a:fontRef>
          </p:style>
        </p:cxnSp>
      </p:grpSp>
      <p:sp>
        <p:nvSpPr>
          <p:cNvPr id="67" name="Rectangle 66">
            <a:extLst>
              <a:ext uri="{FF2B5EF4-FFF2-40B4-BE49-F238E27FC236}">
                <a16:creationId xmlns:a16="http://schemas.microsoft.com/office/drawing/2014/main" id="{859C9C14-D15E-4D5F-B3F8-3DAF5F0BA7EB}"/>
              </a:ext>
            </a:extLst>
          </p:cNvPr>
          <p:cNvSpPr/>
          <p:nvPr/>
        </p:nvSpPr>
        <p:spPr>
          <a:xfrm>
            <a:off x="7567163" y="1784420"/>
            <a:ext cx="4001985" cy="923330"/>
          </a:xfrm>
          <a:prstGeom prst="rect">
            <a:avLst/>
          </a:prstGeom>
        </p:spPr>
        <p:txBody>
          <a:bodyPr wrap="square">
            <a:spAutoFit/>
          </a:bodyPr>
          <a:lstStyle/>
          <a:p>
            <a:r>
              <a:rPr lang="en-US" dirty="0"/>
              <a:t>Violations of the clock region constraint in global placement will be removed </a:t>
            </a:r>
            <a:br>
              <a:rPr lang="en-US" dirty="0"/>
            </a:br>
            <a:endParaRPr lang="en-US" dirty="0"/>
          </a:p>
        </p:txBody>
      </p:sp>
      <p:cxnSp>
        <p:nvCxnSpPr>
          <p:cNvPr id="68" name="Straight Arrow Connector 67">
            <a:extLst>
              <a:ext uri="{FF2B5EF4-FFF2-40B4-BE49-F238E27FC236}">
                <a16:creationId xmlns:a16="http://schemas.microsoft.com/office/drawing/2014/main" id="{948F9016-E06B-45E9-BCAB-62023F772CB9}"/>
              </a:ext>
            </a:extLst>
          </p:cNvPr>
          <p:cNvCxnSpPr>
            <a:cxnSpLocks/>
            <a:stCxn id="67" idx="1"/>
            <a:endCxn id="33" idx="3"/>
          </p:cNvCxnSpPr>
          <p:nvPr/>
        </p:nvCxnSpPr>
        <p:spPr>
          <a:xfrm flipH="1">
            <a:off x="6744359" y="2246085"/>
            <a:ext cx="8228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EDA32B5B-F8E3-4A21-AD3F-3FA6F2D9DC04}"/>
              </a:ext>
            </a:extLst>
          </p:cNvPr>
          <p:cNvSpPr/>
          <p:nvPr/>
        </p:nvSpPr>
        <p:spPr>
          <a:xfrm>
            <a:off x="7385186" y="2174915"/>
            <a:ext cx="4092974" cy="2031325"/>
          </a:xfrm>
          <a:prstGeom prst="rect">
            <a:avLst/>
          </a:prstGeom>
        </p:spPr>
        <p:txBody>
          <a:bodyPr wrap="square">
            <a:spAutoFit/>
          </a:bodyPr>
          <a:lstStyle/>
          <a:p>
            <a:pPr marL="285750" indent="-285750">
              <a:buFont typeface="Arial" panose="020B0604020202020204" pitchFamily="34" charset="0"/>
              <a:buChar char="•"/>
            </a:pPr>
            <a:r>
              <a:rPr lang="en-US" dirty="0"/>
              <a:t>The placement is first legalized such that no violations regarding to rules in ISPD2016. </a:t>
            </a:r>
          </a:p>
          <a:p>
            <a:pPr marL="285750" indent="-285750">
              <a:buFont typeface="Arial" panose="020B0604020202020204" pitchFamily="34" charset="0"/>
              <a:buChar char="•"/>
            </a:pPr>
            <a:r>
              <a:rPr lang="en-US" dirty="0"/>
              <a:t>Then violations of the column region constraint will be removed by half column legalization</a:t>
            </a:r>
            <a:br>
              <a:rPr lang="en-US" dirty="0"/>
            </a:br>
            <a:endParaRPr lang="en-US" dirty="0"/>
          </a:p>
        </p:txBody>
      </p:sp>
      <p:sp>
        <p:nvSpPr>
          <p:cNvPr id="37" name="Rectangle 36">
            <a:extLst>
              <a:ext uri="{FF2B5EF4-FFF2-40B4-BE49-F238E27FC236}">
                <a16:creationId xmlns:a16="http://schemas.microsoft.com/office/drawing/2014/main" id="{E94DE0B0-D81C-49C0-BC9F-53B2B9B90F71}"/>
              </a:ext>
            </a:extLst>
          </p:cNvPr>
          <p:cNvSpPr/>
          <p:nvPr/>
        </p:nvSpPr>
        <p:spPr>
          <a:xfrm>
            <a:off x="7385186" y="3387059"/>
            <a:ext cx="4250462" cy="646331"/>
          </a:xfrm>
          <a:prstGeom prst="rect">
            <a:avLst/>
          </a:prstGeom>
        </p:spPr>
        <p:txBody>
          <a:bodyPr wrap="square">
            <a:spAutoFit/>
          </a:bodyPr>
          <a:lstStyle/>
          <a:p>
            <a:r>
              <a:rPr lang="en-US" altLang="zh-CN" dirty="0"/>
              <a:t>Chain move is used to improve wirelength and displacement</a:t>
            </a:r>
            <a:endParaRPr lang="en-US" dirty="0"/>
          </a:p>
        </p:txBody>
      </p:sp>
      <p:sp>
        <p:nvSpPr>
          <p:cNvPr id="38" name="Right Brace 37">
            <a:extLst>
              <a:ext uri="{FF2B5EF4-FFF2-40B4-BE49-F238E27FC236}">
                <a16:creationId xmlns:a16="http://schemas.microsoft.com/office/drawing/2014/main" id="{C2B5C6FD-AF5C-423D-B119-518F9159B36B}"/>
              </a:ext>
            </a:extLst>
          </p:cNvPr>
          <p:cNvSpPr/>
          <p:nvPr/>
        </p:nvSpPr>
        <p:spPr>
          <a:xfrm>
            <a:off x="6777609" y="3175462"/>
            <a:ext cx="574327" cy="103077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Right Brace 38">
            <a:extLst>
              <a:ext uri="{FF2B5EF4-FFF2-40B4-BE49-F238E27FC236}">
                <a16:creationId xmlns:a16="http://schemas.microsoft.com/office/drawing/2014/main" id="{B4E0232C-CCF3-402C-AA29-8C2AADC3A263}"/>
              </a:ext>
            </a:extLst>
          </p:cNvPr>
          <p:cNvSpPr/>
          <p:nvPr/>
        </p:nvSpPr>
        <p:spPr>
          <a:xfrm rot="10800000">
            <a:off x="6867087" y="2174915"/>
            <a:ext cx="609088" cy="167380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783417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nodeType="clickEffect">
                                  <p:stCondLst>
                                    <p:cond delay="0"/>
                                  </p:stCondLst>
                                  <p:childTnLst>
                                    <p:set>
                                      <p:cBhvr>
                                        <p:cTn id="12" dur="1" fill="hold">
                                          <p:stCondLst>
                                            <p:cond delay="0"/>
                                          </p:stCondLst>
                                        </p:cTn>
                                        <p:tgtEl>
                                          <p:spTgt spid="68"/>
                                        </p:tgtEl>
                                        <p:attrNameLst>
                                          <p:attrName>style.visibility</p:attrName>
                                        </p:attrNameLst>
                                      </p:cBhvr>
                                      <p:to>
                                        <p:strVal val="hidden"/>
                                      </p:to>
                                    </p:set>
                                  </p:childTnLst>
                                </p:cTn>
                              </p:par>
                              <p:par>
                                <p:cTn id="13" presetID="1" presetClass="exit" presetSubtype="0" fill="hold" grpId="1" nodeType="withEffect">
                                  <p:stCondLst>
                                    <p:cond delay="0"/>
                                  </p:stCondLst>
                                  <p:childTnLst>
                                    <p:set>
                                      <p:cBhvr>
                                        <p:cTn id="14" dur="1" fill="hold">
                                          <p:stCondLst>
                                            <p:cond delay="0"/>
                                          </p:stCondLst>
                                        </p:cTn>
                                        <p:tgtEl>
                                          <p:spTgt spid="67"/>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3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39"/>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35"/>
                                        </p:tgtEl>
                                        <p:attrNameLst>
                                          <p:attrName>style.visibility</p:attrName>
                                        </p:attrNameLst>
                                      </p:cBhvr>
                                      <p:to>
                                        <p:strVal val="hidden"/>
                                      </p:to>
                                    </p:set>
                                  </p:childTnLst>
                                </p:cTn>
                              </p:par>
                              <p:par>
                                <p:cTn id="25" presetID="1" presetClass="entr" presetSubtype="0" fill="hold" grpId="0" nodeType="withEffect">
                                  <p:stCondLst>
                                    <p:cond delay="0"/>
                                  </p:stCondLst>
                                  <p:childTnLst>
                                    <p:set>
                                      <p:cBhvr>
                                        <p:cTn id="26" dur="1" fill="hold">
                                          <p:stCondLst>
                                            <p:cond delay="0"/>
                                          </p:stCondLst>
                                        </p:cTn>
                                        <p:tgtEl>
                                          <p:spTgt spid="3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P spid="67" grpId="1"/>
      <p:bldP spid="35" grpId="0"/>
      <p:bldP spid="35" grpId="1"/>
      <p:bldP spid="37" grpId="0"/>
      <p:bldP spid="38" grpId="0" animBg="1"/>
      <p:bldP spid="39" grpId="0" animBg="1"/>
      <p:bldP spid="39"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Our Methods</a:t>
            </a:r>
          </a:p>
        </p:txBody>
      </p:sp>
      <p:sp>
        <p:nvSpPr>
          <p:cNvPr id="3" name="Content Placeholder 2"/>
          <p:cNvSpPr>
            <a:spLocks noGrp="1"/>
          </p:cNvSpPr>
          <p:nvPr>
            <p:ph idx="1"/>
          </p:nvPr>
        </p:nvSpPr>
        <p:spPr/>
        <p:txBody>
          <a:bodyPr/>
          <a:lstStyle/>
          <a:p>
            <a:r>
              <a:rPr lang="en-US" dirty="0"/>
              <a:t>Two-</a:t>
            </a:r>
            <a:r>
              <a:rPr lang="en-US" altLang="zh-CN" dirty="0"/>
              <a:t>S</a:t>
            </a:r>
            <a:r>
              <a:rPr lang="en-US" dirty="0"/>
              <a:t>tep Clock Constraints Legalization</a:t>
            </a:r>
          </a:p>
          <a:p>
            <a:r>
              <a:rPr lang="en-US" dirty="0"/>
              <a:t>Chain Move</a:t>
            </a:r>
          </a:p>
          <a:p>
            <a:r>
              <a:rPr lang="en-US" dirty="0"/>
              <a:t>Machine Learning-Based Congestion Estimation</a:t>
            </a:r>
          </a:p>
          <a:p>
            <a:endParaRPr lang="en-US" dirty="0"/>
          </a:p>
        </p:txBody>
      </p:sp>
      <p:sp>
        <p:nvSpPr>
          <p:cNvPr id="4" name="Slide Number Placeholder 3"/>
          <p:cNvSpPr>
            <a:spLocks noGrp="1"/>
          </p:cNvSpPr>
          <p:nvPr>
            <p:ph type="sldNum" sz="quarter" idx="12"/>
          </p:nvPr>
        </p:nvSpPr>
        <p:spPr/>
        <p:txBody>
          <a:bodyPr/>
          <a:lstStyle/>
          <a:p>
            <a:fld id="{8A353EE5-B295-4F9A-9C1A-C5DE6EEBD6D1}" type="slidenum">
              <a:rPr lang="en-US" smtClean="0"/>
              <a:t>9</a:t>
            </a:fld>
            <a:endParaRPr lang="en-US"/>
          </a:p>
        </p:txBody>
      </p:sp>
    </p:spTree>
    <p:extLst>
      <p:ext uri="{BB962C8B-B14F-4D97-AF65-F5344CB8AC3E}">
        <p14:creationId xmlns:p14="http://schemas.microsoft.com/office/powerpoint/2010/main" val="31676053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3020</TotalTime>
  <Words>4117</Words>
  <Application>Microsoft Office PowerPoint</Application>
  <PresentationFormat>Widescreen</PresentationFormat>
  <Paragraphs>1071</Paragraphs>
  <Slides>31</Slides>
  <Notes>27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NimbusRomNo9L-Regu</vt:lpstr>
      <vt:lpstr>等线</vt:lpstr>
      <vt:lpstr>等线 Light</vt:lpstr>
      <vt:lpstr>Arial</vt:lpstr>
      <vt:lpstr>Calibri</vt:lpstr>
      <vt:lpstr>Calibri Light</vt:lpstr>
      <vt:lpstr>Cambria Math</vt:lpstr>
      <vt:lpstr>Times</vt:lpstr>
      <vt:lpstr>Office Theme</vt:lpstr>
      <vt:lpstr>Clock-Aware UltraScale FPGA Placement  with Machine Learning Routability Prediction</vt:lpstr>
      <vt:lpstr>Outline</vt:lpstr>
      <vt:lpstr>Introduction</vt:lpstr>
      <vt:lpstr>Previous Works </vt:lpstr>
      <vt:lpstr>Contributions</vt:lpstr>
      <vt:lpstr>Problem Formulation</vt:lpstr>
      <vt:lpstr>Overview of Our Framework</vt:lpstr>
      <vt:lpstr>Overview of Our Framework</vt:lpstr>
      <vt:lpstr>Overview of Our Methods</vt:lpstr>
      <vt:lpstr>Overview of Our Methods</vt:lpstr>
      <vt:lpstr>Two-Step Clock Constraints Legalization</vt:lpstr>
      <vt:lpstr>Two-Step Clock Constraints Legalization</vt:lpstr>
      <vt:lpstr>Two-Step Clock Constraints Legalization</vt:lpstr>
      <vt:lpstr>Two-Step Clock Constraints Legalization</vt:lpstr>
      <vt:lpstr>Two-Step Clock Constraints Legalization</vt:lpstr>
      <vt:lpstr>Overview of Our Methods</vt:lpstr>
      <vt:lpstr>Chain Move</vt:lpstr>
      <vt:lpstr>Chain Move</vt:lpstr>
      <vt:lpstr>Chain Move</vt:lpstr>
      <vt:lpstr>Chain Move</vt:lpstr>
      <vt:lpstr>Overview of Our Methods</vt:lpstr>
      <vt:lpstr>ML-Based Congestion Estimation</vt:lpstr>
      <vt:lpstr>ML-Based Congestion Estimation</vt:lpstr>
      <vt:lpstr>ML-Based Congestion Estimation</vt:lpstr>
      <vt:lpstr>ML-Based Congestion Estimation</vt:lpstr>
      <vt:lpstr>ML-Based Congestion Estimation</vt:lpstr>
      <vt:lpstr>Experimental Result</vt:lpstr>
      <vt:lpstr>Experimental Result</vt:lpstr>
      <vt:lpstr>Experimental Result</vt:lpstr>
      <vt:lpstr>Conclusion</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RippleFPGA: A Routability-Driven Placement for Large-Scale Heterogeneous FPGAs</dc:title>
  <dc:creator>Jordan Pui</dc:creator>
  <cp:lastModifiedBy>Administrator</cp:lastModifiedBy>
  <cp:revision>764</cp:revision>
  <dcterms:created xsi:type="dcterms:W3CDTF">2016-10-30T03:19:27Z</dcterms:created>
  <dcterms:modified xsi:type="dcterms:W3CDTF">2017-11-08T06:49:08Z</dcterms:modified>
</cp:coreProperties>
</file>